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3" r:id="rId6"/>
    <p:sldId id="361" r:id="rId7"/>
    <p:sldId id="345" r:id="rId8"/>
    <p:sldId id="307" r:id="rId9"/>
    <p:sldId id="362" r:id="rId10"/>
    <p:sldId id="363" r:id="rId11"/>
    <p:sldId id="333" r:id="rId12"/>
    <p:sldId id="349" r:id="rId13"/>
    <p:sldId id="350" r:id="rId14"/>
    <p:sldId id="351" r:id="rId15"/>
    <p:sldId id="359" r:id="rId16"/>
    <p:sldId id="319" r:id="rId17"/>
    <p:sldId id="360" r:id="rId18"/>
    <p:sldId id="327" r:id="rId19"/>
    <p:sldId id="353" r:id="rId20"/>
    <p:sldId id="356" r:id="rId21"/>
    <p:sldId id="357" r:id="rId22"/>
    <p:sldId id="35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B3D2"/>
    <a:srgbClr val="032854"/>
    <a:srgbClr val="3263B1"/>
    <a:srgbClr val="FFFFFF"/>
    <a:srgbClr val="1F4E79"/>
    <a:srgbClr val="49A7C8"/>
    <a:srgbClr val="90B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26" autoAdjust="0"/>
    <p:restoredTop sz="94660"/>
  </p:normalViewPr>
  <p:slideViewPr>
    <p:cSldViewPr snapToGrid="0" showGuides="1">
      <p:cViewPr varScale="1">
        <p:scale>
          <a:sx n="123" d="100"/>
          <a:sy n="123" d="100"/>
        </p:scale>
        <p:origin x="26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刚" userId="27022d02-0f30-4be2-ba85-2611e7cd8132" providerId="ADAL" clId="{14455C25-922F-4EBD-B717-75F7736F636B}"/>
    <pc:docChg chg="custSel addSld delSld modSld">
      <pc:chgData name="王刚" userId="27022d02-0f30-4be2-ba85-2611e7cd8132" providerId="ADAL" clId="{14455C25-922F-4EBD-B717-75F7736F636B}" dt="2022-10-31T03:12:00.253" v="744"/>
      <pc:docMkLst>
        <pc:docMk/>
      </pc:docMkLst>
      <pc:sldChg chg="modSp">
        <pc:chgData name="王刚" userId="27022d02-0f30-4be2-ba85-2611e7cd8132" providerId="ADAL" clId="{14455C25-922F-4EBD-B717-75F7736F636B}" dt="2022-10-31T03:09:16.705" v="716" actId="20577"/>
        <pc:sldMkLst>
          <pc:docMk/>
          <pc:sldMk cId="3424583791" sldId="256"/>
        </pc:sldMkLst>
        <pc:spChg chg="mod">
          <ac:chgData name="王刚" userId="27022d02-0f30-4be2-ba85-2611e7cd8132" providerId="ADAL" clId="{14455C25-922F-4EBD-B717-75F7736F636B}" dt="2022-10-31T03:09:16.705" v="716" actId="20577"/>
          <ac:spMkLst>
            <pc:docMk/>
            <pc:sldMk cId="3424583791" sldId="256"/>
            <ac:spMk id="39" creationId="{27C73111-5FC2-4B4B-9C3E-8A832DBAF85B}"/>
          </ac:spMkLst>
        </pc:spChg>
      </pc:sldChg>
      <pc:sldChg chg="addSp modSp modAnim">
        <pc:chgData name="王刚" userId="27022d02-0f30-4be2-ba85-2611e7cd8132" providerId="ADAL" clId="{14455C25-922F-4EBD-B717-75F7736F636B}" dt="2022-10-31T03:05:25.535" v="592"/>
        <pc:sldMkLst>
          <pc:docMk/>
          <pc:sldMk cId="2896169084" sldId="327"/>
        </pc:sldMkLst>
        <pc:spChg chg="mod">
          <ac:chgData name="王刚" userId="27022d02-0f30-4be2-ba85-2611e7cd8132" providerId="ADAL" clId="{14455C25-922F-4EBD-B717-75F7736F636B}" dt="2022-10-31T03:05:06.579" v="589" actId="164"/>
          <ac:spMkLst>
            <pc:docMk/>
            <pc:sldMk cId="2896169084" sldId="327"/>
            <ac:spMk id="45" creationId="{35A1E47E-1182-4EC3-8D5C-E40ABAB92F94}"/>
          </ac:spMkLst>
        </pc:spChg>
        <pc:spChg chg="mod">
          <ac:chgData name="王刚" userId="27022d02-0f30-4be2-ba85-2611e7cd8132" providerId="ADAL" clId="{14455C25-922F-4EBD-B717-75F7736F636B}" dt="2022-10-31T03:05:06.579" v="589" actId="164"/>
          <ac:spMkLst>
            <pc:docMk/>
            <pc:sldMk cId="2896169084" sldId="327"/>
            <ac:spMk id="46" creationId="{1B157DEB-1CB5-4E42-A55D-57B0D489F634}"/>
          </ac:spMkLst>
        </pc:spChg>
        <pc:spChg chg="mod">
          <ac:chgData name="王刚" userId="27022d02-0f30-4be2-ba85-2611e7cd8132" providerId="ADAL" clId="{14455C25-922F-4EBD-B717-75F7736F636B}" dt="2022-10-31T03:05:12.835" v="590" actId="164"/>
          <ac:spMkLst>
            <pc:docMk/>
            <pc:sldMk cId="2896169084" sldId="327"/>
            <ac:spMk id="63" creationId="{037D1D06-AE13-4BBC-A283-D42C9DD1AF88}"/>
          </ac:spMkLst>
        </pc:spChg>
        <pc:spChg chg="mod">
          <ac:chgData name="王刚" userId="27022d02-0f30-4be2-ba85-2611e7cd8132" providerId="ADAL" clId="{14455C25-922F-4EBD-B717-75F7736F636B}" dt="2022-10-31T03:05:12.835" v="590" actId="164"/>
          <ac:spMkLst>
            <pc:docMk/>
            <pc:sldMk cId="2896169084" sldId="327"/>
            <ac:spMk id="64" creationId="{026A2526-4CF2-4B60-9EC0-095FB20D85FD}"/>
          </ac:spMkLst>
        </pc:spChg>
        <pc:spChg chg="mod">
          <ac:chgData name="王刚" userId="27022d02-0f30-4be2-ba85-2611e7cd8132" providerId="ADAL" clId="{14455C25-922F-4EBD-B717-75F7736F636B}" dt="2022-10-31T03:05:06.579" v="589" actId="164"/>
          <ac:spMkLst>
            <pc:docMk/>
            <pc:sldMk cId="2896169084" sldId="327"/>
            <ac:spMk id="70" creationId="{90364591-9EFD-41E8-82D9-CCB3B849C2D5}"/>
          </ac:spMkLst>
        </pc:spChg>
        <pc:spChg chg="mod">
          <ac:chgData name="王刚" userId="27022d02-0f30-4be2-ba85-2611e7cd8132" providerId="ADAL" clId="{14455C25-922F-4EBD-B717-75F7736F636B}" dt="2022-10-31T03:05:12.835" v="590" actId="164"/>
          <ac:spMkLst>
            <pc:docMk/>
            <pc:sldMk cId="2896169084" sldId="327"/>
            <ac:spMk id="71" creationId="{3E8D9026-F446-4DA7-B294-619C3F0A2704}"/>
          </ac:spMkLst>
        </pc:spChg>
        <pc:grpChg chg="add mod">
          <ac:chgData name="王刚" userId="27022d02-0f30-4be2-ba85-2611e7cd8132" providerId="ADAL" clId="{14455C25-922F-4EBD-B717-75F7736F636B}" dt="2022-10-31T03:05:06.579" v="589" actId="164"/>
          <ac:grpSpMkLst>
            <pc:docMk/>
            <pc:sldMk cId="2896169084" sldId="327"/>
            <ac:grpSpMk id="9" creationId="{3EB3F432-4307-4254-A74E-595E04B8246C}"/>
          </ac:grpSpMkLst>
        </pc:grpChg>
        <pc:grpChg chg="add mod">
          <ac:chgData name="王刚" userId="27022d02-0f30-4be2-ba85-2611e7cd8132" providerId="ADAL" clId="{14455C25-922F-4EBD-B717-75F7736F636B}" dt="2022-10-31T03:05:12.835" v="590" actId="164"/>
          <ac:grpSpMkLst>
            <pc:docMk/>
            <pc:sldMk cId="2896169084" sldId="327"/>
            <ac:grpSpMk id="10" creationId="{AF889F0C-1575-4205-B8C6-67967D0EA2EC}"/>
          </ac:grpSpMkLst>
        </pc:grpChg>
        <pc:picChg chg="mod">
          <ac:chgData name="王刚" userId="27022d02-0f30-4be2-ba85-2611e7cd8132" providerId="ADAL" clId="{14455C25-922F-4EBD-B717-75F7736F636B}" dt="2022-10-31T03:05:06.579" v="589" actId="164"/>
          <ac:picMkLst>
            <pc:docMk/>
            <pc:sldMk cId="2896169084" sldId="327"/>
            <ac:picMk id="29" creationId="{9612852B-4666-4563-951A-F1E9C7148E5F}"/>
          </ac:picMkLst>
        </pc:picChg>
        <pc:picChg chg="mod">
          <ac:chgData name="王刚" userId="27022d02-0f30-4be2-ba85-2611e7cd8132" providerId="ADAL" clId="{14455C25-922F-4EBD-B717-75F7736F636B}" dt="2022-10-31T03:05:06.579" v="589" actId="164"/>
          <ac:picMkLst>
            <pc:docMk/>
            <pc:sldMk cId="2896169084" sldId="327"/>
            <ac:picMk id="30" creationId="{C78FBB9F-5447-449A-A565-84258834E0A2}"/>
          </ac:picMkLst>
        </pc:picChg>
        <pc:picChg chg="mod">
          <ac:chgData name="王刚" userId="27022d02-0f30-4be2-ba85-2611e7cd8132" providerId="ADAL" clId="{14455C25-922F-4EBD-B717-75F7736F636B}" dt="2022-10-31T03:05:06.579" v="589" actId="164"/>
          <ac:picMkLst>
            <pc:docMk/>
            <pc:sldMk cId="2896169084" sldId="327"/>
            <ac:picMk id="33" creationId="{51376AF2-5794-4FFD-A0EB-93769E1185D3}"/>
          </ac:picMkLst>
        </pc:picChg>
        <pc:picChg chg="mod">
          <ac:chgData name="王刚" userId="27022d02-0f30-4be2-ba85-2611e7cd8132" providerId="ADAL" clId="{14455C25-922F-4EBD-B717-75F7736F636B}" dt="2022-10-31T03:05:06.579" v="589" actId="164"/>
          <ac:picMkLst>
            <pc:docMk/>
            <pc:sldMk cId="2896169084" sldId="327"/>
            <ac:picMk id="34" creationId="{76FB1279-8AC7-4AE7-A579-49F364D639CD}"/>
          </ac:picMkLst>
        </pc:picChg>
        <pc:picChg chg="mod">
          <ac:chgData name="王刚" userId="27022d02-0f30-4be2-ba85-2611e7cd8132" providerId="ADAL" clId="{14455C25-922F-4EBD-B717-75F7736F636B}" dt="2022-10-31T03:05:06.579" v="589" actId="164"/>
          <ac:picMkLst>
            <pc:docMk/>
            <pc:sldMk cId="2896169084" sldId="327"/>
            <ac:picMk id="35" creationId="{22679023-86F5-4705-B597-2B0AC67D3042}"/>
          </ac:picMkLst>
        </pc:picChg>
        <pc:picChg chg="mod">
          <ac:chgData name="王刚" userId="27022d02-0f30-4be2-ba85-2611e7cd8132" providerId="ADAL" clId="{14455C25-922F-4EBD-B717-75F7736F636B}" dt="2022-10-31T03:05:06.579" v="589" actId="164"/>
          <ac:picMkLst>
            <pc:docMk/>
            <pc:sldMk cId="2896169084" sldId="327"/>
            <ac:picMk id="37" creationId="{5019A502-D0D0-4C2E-94BD-02AF883E2387}"/>
          </ac:picMkLst>
        </pc:picChg>
        <pc:picChg chg="mod">
          <ac:chgData name="王刚" userId="27022d02-0f30-4be2-ba85-2611e7cd8132" providerId="ADAL" clId="{14455C25-922F-4EBD-B717-75F7736F636B}" dt="2022-10-31T03:05:06.579" v="589" actId="164"/>
          <ac:picMkLst>
            <pc:docMk/>
            <pc:sldMk cId="2896169084" sldId="327"/>
            <ac:picMk id="38" creationId="{80E570B7-757E-4D40-B509-23BDD3C8A410}"/>
          </ac:picMkLst>
        </pc:picChg>
        <pc:picChg chg="mod">
          <ac:chgData name="王刚" userId="27022d02-0f30-4be2-ba85-2611e7cd8132" providerId="ADAL" clId="{14455C25-922F-4EBD-B717-75F7736F636B}" dt="2022-10-31T03:05:06.579" v="589" actId="164"/>
          <ac:picMkLst>
            <pc:docMk/>
            <pc:sldMk cId="2896169084" sldId="327"/>
            <ac:picMk id="39" creationId="{CD96C81F-2822-4E16-B551-24847992E25C}"/>
          </ac:picMkLst>
        </pc:picChg>
        <pc:picChg chg="mod">
          <ac:chgData name="王刚" userId="27022d02-0f30-4be2-ba85-2611e7cd8132" providerId="ADAL" clId="{14455C25-922F-4EBD-B717-75F7736F636B}" dt="2022-10-31T03:05:06.579" v="589" actId="164"/>
          <ac:picMkLst>
            <pc:docMk/>
            <pc:sldMk cId="2896169084" sldId="327"/>
            <ac:picMk id="40" creationId="{05C54E86-DFC5-4DC2-A7D1-E35B0AC7407D}"/>
          </ac:picMkLst>
        </pc:picChg>
        <pc:picChg chg="mod">
          <ac:chgData name="王刚" userId="27022d02-0f30-4be2-ba85-2611e7cd8132" providerId="ADAL" clId="{14455C25-922F-4EBD-B717-75F7736F636B}" dt="2022-10-31T03:05:06.579" v="589" actId="164"/>
          <ac:picMkLst>
            <pc:docMk/>
            <pc:sldMk cId="2896169084" sldId="327"/>
            <ac:picMk id="41" creationId="{AC6B7253-7521-45AC-9528-5C34ADD98C49}"/>
          </ac:picMkLst>
        </pc:picChg>
        <pc:picChg chg="mod">
          <ac:chgData name="王刚" userId="27022d02-0f30-4be2-ba85-2611e7cd8132" providerId="ADAL" clId="{14455C25-922F-4EBD-B717-75F7736F636B}" dt="2022-10-31T03:05:06.579" v="589" actId="164"/>
          <ac:picMkLst>
            <pc:docMk/>
            <pc:sldMk cId="2896169084" sldId="327"/>
            <ac:picMk id="42" creationId="{AA83C7A4-159E-43B5-BE54-0E9AE1247747}"/>
          </ac:picMkLst>
        </pc:picChg>
        <pc:picChg chg="mod">
          <ac:chgData name="王刚" userId="27022d02-0f30-4be2-ba85-2611e7cd8132" providerId="ADAL" clId="{14455C25-922F-4EBD-B717-75F7736F636B}" dt="2022-10-31T03:05:06.579" v="589" actId="164"/>
          <ac:picMkLst>
            <pc:docMk/>
            <pc:sldMk cId="2896169084" sldId="327"/>
            <ac:picMk id="43" creationId="{1E772DC4-913C-40E8-9F37-9AC0AB9A498B}"/>
          </ac:picMkLst>
        </pc:picChg>
        <pc:picChg chg="mod">
          <ac:chgData name="王刚" userId="27022d02-0f30-4be2-ba85-2611e7cd8132" providerId="ADAL" clId="{14455C25-922F-4EBD-B717-75F7736F636B}" dt="2022-10-31T03:05:06.579" v="589" actId="164"/>
          <ac:picMkLst>
            <pc:docMk/>
            <pc:sldMk cId="2896169084" sldId="327"/>
            <ac:picMk id="44" creationId="{9CE3FD9F-666D-4F43-91B4-46234F02237F}"/>
          </ac:picMkLst>
        </pc:picChg>
        <pc:picChg chg="mod">
          <ac:chgData name="王刚" userId="27022d02-0f30-4be2-ba85-2611e7cd8132" providerId="ADAL" clId="{14455C25-922F-4EBD-B717-75F7736F636B}" dt="2022-10-31T03:05:12.835" v="590" actId="164"/>
          <ac:picMkLst>
            <pc:docMk/>
            <pc:sldMk cId="2896169084" sldId="327"/>
            <ac:picMk id="48" creationId="{1A9D1F98-88DA-462B-9F98-3F066BA7CA22}"/>
          </ac:picMkLst>
        </pc:picChg>
        <pc:picChg chg="mod">
          <ac:chgData name="王刚" userId="27022d02-0f30-4be2-ba85-2611e7cd8132" providerId="ADAL" clId="{14455C25-922F-4EBD-B717-75F7736F636B}" dt="2022-10-31T03:05:12.835" v="590" actId="164"/>
          <ac:picMkLst>
            <pc:docMk/>
            <pc:sldMk cId="2896169084" sldId="327"/>
            <ac:picMk id="49" creationId="{B84A5D25-A228-483B-BD7E-C3B9FFF8F3DB}"/>
          </ac:picMkLst>
        </pc:picChg>
        <pc:picChg chg="mod">
          <ac:chgData name="王刚" userId="27022d02-0f30-4be2-ba85-2611e7cd8132" providerId="ADAL" clId="{14455C25-922F-4EBD-B717-75F7736F636B}" dt="2022-10-31T03:05:12.835" v="590" actId="164"/>
          <ac:picMkLst>
            <pc:docMk/>
            <pc:sldMk cId="2896169084" sldId="327"/>
            <ac:picMk id="52" creationId="{D72EDB22-A5C1-44C1-B4F8-C1D8D2DDB44A}"/>
          </ac:picMkLst>
        </pc:picChg>
        <pc:picChg chg="mod">
          <ac:chgData name="王刚" userId="27022d02-0f30-4be2-ba85-2611e7cd8132" providerId="ADAL" clId="{14455C25-922F-4EBD-B717-75F7736F636B}" dt="2022-10-31T03:05:12.835" v="590" actId="164"/>
          <ac:picMkLst>
            <pc:docMk/>
            <pc:sldMk cId="2896169084" sldId="327"/>
            <ac:picMk id="53" creationId="{AF8B3776-CE6F-40C6-9BF1-13A9959F90B7}"/>
          </ac:picMkLst>
        </pc:picChg>
        <pc:picChg chg="mod">
          <ac:chgData name="王刚" userId="27022d02-0f30-4be2-ba85-2611e7cd8132" providerId="ADAL" clId="{14455C25-922F-4EBD-B717-75F7736F636B}" dt="2022-10-31T03:05:12.835" v="590" actId="164"/>
          <ac:picMkLst>
            <pc:docMk/>
            <pc:sldMk cId="2896169084" sldId="327"/>
            <ac:picMk id="54" creationId="{2A0C2E38-6D07-4DE5-B436-8449640A25AC}"/>
          </ac:picMkLst>
        </pc:picChg>
        <pc:picChg chg="mod">
          <ac:chgData name="王刚" userId="27022d02-0f30-4be2-ba85-2611e7cd8132" providerId="ADAL" clId="{14455C25-922F-4EBD-B717-75F7736F636B}" dt="2022-10-31T03:05:12.835" v="590" actId="164"/>
          <ac:picMkLst>
            <pc:docMk/>
            <pc:sldMk cId="2896169084" sldId="327"/>
            <ac:picMk id="55" creationId="{C29D2E7D-1ED5-45C7-9A51-DBED79C3E206}"/>
          </ac:picMkLst>
        </pc:picChg>
        <pc:picChg chg="mod">
          <ac:chgData name="王刚" userId="27022d02-0f30-4be2-ba85-2611e7cd8132" providerId="ADAL" clId="{14455C25-922F-4EBD-B717-75F7736F636B}" dt="2022-10-31T03:05:12.835" v="590" actId="164"/>
          <ac:picMkLst>
            <pc:docMk/>
            <pc:sldMk cId="2896169084" sldId="327"/>
            <ac:picMk id="56" creationId="{C11D4870-AABD-4DC2-8D12-F0720CF56783}"/>
          </ac:picMkLst>
        </pc:picChg>
        <pc:picChg chg="mod">
          <ac:chgData name="王刚" userId="27022d02-0f30-4be2-ba85-2611e7cd8132" providerId="ADAL" clId="{14455C25-922F-4EBD-B717-75F7736F636B}" dt="2022-10-31T03:05:12.835" v="590" actId="164"/>
          <ac:picMkLst>
            <pc:docMk/>
            <pc:sldMk cId="2896169084" sldId="327"/>
            <ac:picMk id="57" creationId="{078602DC-C156-41C5-A690-00739D87E229}"/>
          </ac:picMkLst>
        </pc:picChg>
        <pc:picChg chg="mod">
          <ac:chgData name="王刚" userId="27022d02-0f30-4be2-ba85-2611e7cd8132" providerId="ADAL" clId="{14455C25-922F-4EBD-B717-75F7736F636B}" dt="2022-10-31T03:05:12.835" v="590" actId="164"/>
          <ac:picMkLst>
            <pc:docMk/>
            <pc:sldMk cId="2896169084" sldId="327"/>
            <ac:picMk id="58" creationId="{692F90FB-3657-4458-ADD0-4539C088155E}"/>
          </ac:picMkLst>
        </pc:picChg>
        <pc:picChg chg="mod">
          <ac:chgData name="王刚" userId="27022d02-0f30-4be2-ba85-2611e7cd8132" providerId="ADAL" clId="{14455C25-922F-4EBD-B717-75F7736F636B}" dt="2022-10-31T03:05:12.835" v="590" actId="164"/>
          <ac:picMkLst>
            <pc:docMk/>
            <pc:sldMk cId="2896169084" sldId="327"/>
            <ac:picMk id="59" creationId="{F9725336-82C9-4E1D-9323-E97A2FFE72BE}"/>
          </ac:picMkLst>
        </pc:picChg>
        <pc:picChg chg="mod">
          <ac:chgData name="王刚" userId="27022d02-0f30-4be2-ba85-2611e7cd8132" providerId="ADAL" clId="{14455C25-922F-4EBD-B717-75F7736F636B}" dt="2022-10-31T03:05:12.835" v="590" actId="164"/>
          <ac:picMkLst>
            <pc:docMk/>
            <pc:sldMk cId="2896169084" sldId="327"/>
            <ac:picMk id="60" creationId="{73F78AC3-0EEB-426D-A556-B3E3B310E174}"/>
          </ac:picMkLst>
        </pc:picChg>
        <pc:picChg chg="mod">
          <ac:chgData name="王刚" userId="27022d02-0f30-4be2-ba85-2611e7cd8132" providerId="ADAL" clId="{14455C25-922F-4EBD-B717-75F7736F636B}" dt="2022-10-31T03:05:12.835" v="590" actId="164"/>
          <ac:picMkLst>
            <pc:docMk/>
            <pc:sldMk cId="2896169084" sldId="327"/>
            <ac:picMk id="61" creationId="{4C52F836-A174-4962-8E8B-060AF219F78B}"/>
          </ac:picMkLst>
        </pc:picChg>
        <pc:picChg chg="mod">
          <ac:chgData name="王刚" userId="27022d02-0f30-4be2-ba85-2611e7cd8132" providerId="ADAL" clId="{14455C25-922F-4EBD-B717-75F7736F636B}" dt="2022-10-31T03:05:12.835" v="590" actId="164"/>
          <ac:picMkLst>
            <pc:docMk/>
            <pc:sldMk cId="2896169084" sldId="327"/>
            <ac:picMk id="62" creationId="{83B967D7-926D-41F3-A4E2-CF2EE32E726E}"/>
          </ac:picMkLst>
        </pc:picChg>
        <pc:picChg chg="mod">
          <ac:chgData name="王刚" userId="27022d02-0f30-4be2-ba85-2611e7cd8132" providerId="ADAL" clId="{14455C25-922F-4EBD-B717-75F7736F636B}" dt="2022-10-31T03:05:12.835" v="590" actId="164"/>
          <ac:picMkLst>
            <pc:docMk/>
            <pc:sldMk cId="2896169084" sldId="327"/>
            <ac:picMk id="66" creationId="{23C607AE-C753-44CF-A7C4-06ECE8E7C7D2}"/>
          </ac:picMkLst>
        </pc:picChg>
        <pc:picChg chg="mod">
          <ac:chgData name="王刚" userId="27022d02-0f30-4be2-ba85-2611e7cd8132" providerId="ADAL" clId="{14455C25-922F-4EBD-B717-75F7736F636B}" dt="2022-10-31T03:05:12.835" v="590" actId="164"/>
          <ac:picMkLst>
            <pc:docMk/>
            <pc:sldMk cId="2896169084" sldId="327"/>
            <ac:picMk id="67" creationId="{F9F41114-FDF9-4A18-9459-8F8B566D48B2}"/>
          </ac:picMkLst>
        </pc:picChg>
        <pc:cxnChg chg="mod">
          <ac:chgData name="王刚" userId="27022d02-0f30-4be2-ba85-2611e7cd8132" providerId="ADAL" clId="{14455C25-922F-4EBD-B717-75F7736F636B}" dt="2022-10-31T03:05:06.579" v="589" actId="164"/>
          <ac:cxnSpMkLst>
            <pc:docMk/>
            <pc:sldMk cId="2896169084" sldId="327"/>
            <ac:cxnSpMk id="31" creationId="{02071E8B-0AF6-425F-B19D-3274F811F8CC}"/>
          </ac:cxnSpMkLst>
        </pc:cxnChg>
        <pc:cxnChg chg="mod">
          <ac:chgData name="王刚" userId="27022d02-0f30-4be2-ba85-2611e7cd8132" providerId="ADAL" clId="{14455C25-922F-4EBD-B717-75F7736F636B}" dt="2022-10-31T03:05:06.579" v="589" actId="164"/>
          <ac:cxnSpMkLst>
            <pc:docMk/>
            <pc:sldMk cId="2896169084" sldId="327"/>
            <ac:cxnSpMk id="32" creationId="{36FD0B67-3F02-44DC-9CAC-D149296BEFB3}"/>
          </ac:cxnSpMkLst>
        </pc:cxnChg>
        <pc:cxnChg chg="mod">
          <ac:chgData name="王刚" userId="27022d02-0f30-4be2-ba85-2611e7cd8132" providerId="ADAL" clId="{14455C25-922F-4EBD-B717-75F7736F636B}" dt="2022-10-31T03:05:06.579" v="589" actId="164"/>
          <ac:cxnSpMkLst>
            <pc:docMk/>
            <pc:sldMk cId="2896169084" sldId="327"/>
            <ac:cxnSpMk id="47" creationId="{68008920-2539-4C6A-BDFB-86027469E18F}"/>
          </ac:cxnSpMkLst>
        </pc:cxnChg>
        <pc:cxnChg chg="mod">
          <ac:chgData name="王刚" userId="27022d02-0f30-4be2-ba85-2611e7cd8132" providerId="ADAL" clId="{14455C25-922F-4EBD-B717-75F7736F636B}" dt="2022-10-31T03:05:12.835" v="590" actId="164"/>
          <ac:cxnSpMkLst>
            <pc:docMk/>
            <pc:sldMk cId="2896169084" sldId="327"/>
            <ac:cxnSpMk id="50" creationId="{78C97883-0375-4E35-A059-3E7602891003}"/>
          </ac:cxnSpMkLst>
        </pc:cxnChg>
        <pc:cxnChg chg="mod">
          <ac:chgData name="王刚" userId="27022d02-0f30-4be2-ba85-2611e7cd8132" providerId="ADAL" clId="{14455C25-922F-4EBD-B717-75F7736F636B}" dt="2022-10-31T03:05:12.835" v="590" actId="164"/>
          <ac:cxnSpMkLst>
            <pc:docMk/>
            <pc:sldMk cId="2896169084" sldId="327"/>
            <ac:cxnSpMk id="51" creationId="{F515CE4F-78E9-414F-B2F5-4F881EBE664A}"/>
          </ac:cxnSpMkLst>
        </pc:cxnChg>
        <pc:cxnChg chg="mod">
          <ac:chgData name="王刚" userId="27022d02-0f30-4be2-ba85-2611e7cd8132" providerId="ADAL" clId="{14455C25-922F-4EBD-B717-75F7736F636B}" dt="2022-10-31T03:05:12.835" v="590" actId="164"/>
          <ac:cxnSpMkLst>
            <pc:docMk/>
            <pc:sldMk cId="2896169084" sldId="327"/>
            <ac:cxnSpMk id="65" creationId="{F6F34C27-59B4-4AF6-A7BB-58EF5CCF914D}"/>
          </ac:cxnSpMkLst>
        </pc:cxnChg>
        <pc:cxnChg chg="mod">
          <ac:chgData name="王刚" userId="27022d02-0f30-4be2-ba85-2611e7cd8132" providerId="ADAL" clId="{14455C25-922F-4EBD-B717-75F7736F636B}" dt="2022-10-31T03:05:12.835" v="590" actId="164"/>
          <ac:cxnSpMkLst>
            <pc:docMk/>
            <pc:sldMk cId="2896169084" sldId="327"/>
            <ac:cxnSpMk id="68" creationId="{72463147-0D12-4EE5-A229-9025FC91AE53}"/>
          </ac:cxnSpMkLst>
        </pc:cxnChg>
        <pc:cxnChg chg="mod">
          <ac:chgData name="王刚" userId="27022d02-0f30-4be2-ba85-2611e7cd8132" providerId="ADAL" clId="{14455C25-922F-4EBD-B717-75F7736F636B}" dt="2022-10-31T03:05:12.835" v="590" actId="164"/>
          <ac:cxnSpMkLst>
            <pc:docMk/>
            <pc:sldMk cId="2896169084" sldId="327"/>
            <ac:cxnSpMk id="69" creationId="{50C9122B-268E-4D6F-B3B1-AC42AABD74AE}"/>
          </ac:cxnSpMkLst>
        </pc:cxnChg>
      </pc:sldChg>
      <pc:sldChg chg="modAnim">
        <pc:chgData name="王刚" userId="27022d02-0f30-4be2-ba85-2611e7cd8132" providerId="ADAL" clId="{14455C25-922F-4EBD-B717-75F7736F636B}" dt="2022-10-31T03:09:40.353" v="717"/>
        <pc:sldMkLst>
          <pc:docMk/>
          <pc:sldMk cId="1040589229" sldId="333"/>
        </pc:sldMkLst>
      </pc:sldChg>
      <pc:sldChg chg="del">
        <pc:chgData name="王刚" userId="27022d02-0f30-4be2-ba85-2611e7cd8132" providerId="ADAL" clId="{14455C25-922F-4EBD-B717-75F7736F636B}" dt="2022-10-31T03:07:38.478" v="648" actId="47"/>
        <pc:sldMkLst>
          <pc:docMk/>
          <pc:sldMk cId="1773406310" sldId="342"/>
        </pc:sldMkLst>
      </pc:sldChg>
      <pc:sldChg chg="modAnim">
        <pc:chgData name="王刚" userId="27022d02-0f30-4be2-ba85-2611e7cd8132" providerId="ADAL" clId="{14455C25-922F-4EBD-B717-75F7736F636B}" dt="2022-10-31T02:59:33.304" v="30"/>
        <pc:sldMkLst>
          <pc:docMk/>
          <pc:sldMk cId="111029654" sldId="349"/>
        </pc:sldMkLst>
      </pc:sldChg>
      <pc:sldChg chg="modAnim">
        <pc:chgData name="王刚" userId="27022d02-0f30-4be2-ba85-2611e7cd8132" providerId="ADAL" clId="{14455C25-922F-4EBD-B717-75F7736F636B}" dt="2022-10-31T02:59:52.211" v="32"/>
        <pc:sldMkLst>
          <pc:docMk/>
          <pc:sldMk cId="2610063436" sldId="350"/>
        </pc:sldMkLst>
      </pc:sldChg>
      <pc:sldChg chg="addSp delSp modSp mod modAnim">
        <pc:chgData name="王刚" userId="27022d02-0f30-4be2-ba85-2611e7cd8132" providerId="ADAL" clId="{14455C25-922F-4EBD-B717-75F7736F636B}" dt="2022-10-31T03:02:13.565" v="462"/>
        <pc:sldMkLst>
          <pc:docMk/>
          <pc:sldMk cId="978823242" sldId="351"/>
        </pc:sldMkLst>
        <pc:spChg chg="add del mod">
          <ac:chgData name="王刚" userId="27022d02-0f30-4be2-ba85-2611e7cd8132" providerId="ADAL" clId="{14455C25-922F-4EBD-B717-75F7736F636B}" dt="2022-10-31T03:00:36.180" v="145" actId="478"/>
          <ac:spMkLst>
            <pc:docMk/>
            <pc:sldMk cId="978823242" sldId="351"/>
            <ac:spMk id="23" creationId="{23105294-225C-47B6-8EF4-56B69819248C}"/>
          </ac:spMkLst>
        </pc:spChg>
        <pc:spChg chg="del">
          <ac:chgData name="王刚" userId="27022d02-0f30-4be2-ba85-2611e7cd8132" providerId="ADAL" clId="{14455C25-922F-4EBD-B717-75F7736F636B}" dt="2022-10-31T03:00:19.032" v="33" actId="21"/>
          <ac:spMkLst>
            <pc:docMk/>
            <pc:sldMk cId="978823242" sldId="351"/>
            <ac:spMk id="26" creationId="{0011A80C-377D-4576-A6D8-3093563ACF8E}"/>
          </ac:spMkLst>
        </pc:spChg>
      </pc:sldChg>
      <pc:sldChg chg="modAnim">
        <pc:chgData name="王刚" userId="27022d02-0f30-4be2-ba85-2611e7cd8132" providerId="ADAL" clId="{14455C25-922F-4EBD-B717-75F7736F636B}" dt="2022-10-31T03:11:03.971" v="741"/>
        <pc:sldMkLst>
          <pc:docMk/>
          <pc:sldMk cId="4283769461" sldId="352"/>
        </pc:sldMkLst>
      </pc:sldChg>
      <pc:sldChg chg="addSp modSp modAnim">
        <pc:chgData name="王刚" userId="27022d02-0f30-4be2-ba85-2611e7cd8132" providerId="ADAL" clId="{14455C25-922F-4EBD-B717-75F7736F636B}" dt="2022-10-31T03:06:03.616" v="596"/>
        <pc:sldMkLst>
          <pc:docMk/>
          <pc:sldMk cId="1788396519" sldId="353"/>
        </pc:sldMkLst>
        <pc:spChg chg="mod">
          <ac:chgData name="王刚" userId="27022d02-0f30-4be2-ba85-2611e7cd8132" providerId="ADAL" clId="{14455C25-922F-4EBD-B717-75F7736F636B}" dt="2022-10-31T03:05:47.903" v="594" actId="164"/>
          <ac:spMkLst>
            <pc:docMk/>
            <pc:sldMk cId="1788396519" sldId="353"/>
            <ac:spMk id="87" creationId="{173A2E53-8B7D-467D-B716-796D72A12225}"/>
          </ac:spMkLst>
        </pc:spChg>
        <pc:spChg chg="mod">
          <ac:chgData name="王刚" userId="27022d02-0f30-4be2-ba85-2611e7cd8132" providerId="ADAL" clId="{14455C25-922F-4EBD-B717-75F7736F636B}" dt="2022-10-31T03:05:47.903" v="594" actId="164"/>
          <ac:spMkLst>
            <pc:docMk/>
            <pc:sldMk cId="1788396519" sldId="353"/>
            <ac:spMk id="88" creationId="{958981F3-357B-44A3-BCC2-0C9EBD1A1678}"/>
          </ac:spMkLst>
        </pc:spChg>
        <pc:spChg chg="mod">
          <ac:chgData name="王刚" userId="27022d02-0f30-4be2-ba85-2611e7cd8132" providerId="ADAL" clId="{14455C25-922F-4EBD-B717-75F7736F636B}" dt="2022-10-31T03:05:47.903" v="594" actId="164"/>
          <ac:spMkLst>
            <pc:docMk/>
            <pc:sldMk cId="1788396519" sldId="353"/>
            <ac:spMk id="91" creationId="{1E75208A-44E2-4A38-BF2B-DB1D24E82E3C}"/>
          </ac:spMkLst>
        </pc:spChg>
        <pc:spChg chg="mod">
          <ac:chgData name="王刚" userId="27022d02-0f30-4be2-ba85-2611e7cd8132" providerId="ADAL" clId="{14455C25-922F-4EBD-B717-75F7736F636B}" dt="2022-10-31T03:05:42.885" v="593" actId="164"/>
          <ac:spMkLst>
            <pc:docMk/>
            <pc:sldMk cId="1788396519" sldId="353"/>
            <ac:spMk id="107" creationId="{CC353D6E-4033-432B-A71B-D8AA744AE999}"/>
          </ac:spMkLst>
        </pc:spChg>
        <pc:spChg chg="mod">
          <ac:chgData name="王刚" userId="27022d02-0f30-4be2-ba85-2611e7cd8132" providerId="ADAL" clId="{14455C25-922F-4EBD-B717-75F7736F636B}" dt="2022-10-31T03:05:42.885" v="593" actId="164"/>
          <ac:spMkLst>
            <pc:docMk/>
            <pc:sldMk cId="1788396519" sldId="353"/>
            <ac:spMk id="108" creationId="{18A1159F-6B9B-4428-910D-F8B862FF009B}"/>
          </ac:spMkLst>
        </pc:spChg>
        <pc:spChg chg="mod">
          <ac:chgData name="王刚" userId="27022d02-0f30-4be2-ba85-2611e7cd8132" providerId="ADAL" clId="{14455C25-922F-4EBD-B717-75F7736F636B}" dt="2022-10-31T03:05:42.885" v="593" actId="164"/>
          <ac:spMkLst>
            <pc:docMk/>
            <pc:sldMk cId="1788396519" sldId="353"/>
            <ac:spMk id="111" creationId="{60AE23FE-70C3-422F-90E3-08F35A04FCBD}"/>
          </ac:spMkLst>
        </pc:spChg>
        <pc:spChg chg="mod">
          <ac:chgData name="王刚" userId="27022d02-0f30-4be2-ba85-2611e7cd8132" providerId="ADAL" clId="{14455C25-922F-4EBD-B717-75F7736F636B}" dt="2022-10-31T03:05:42.885" v="593" actId="164"/>
          <ac:spMkLst>
            <pc:docMk/>
            <pc:sldMk cId="1788396519" sldId="353"/>
            <ac:spMk id="113" creationId="{F3249B3E-ED27-4F42-82AC-D71020B817B7}"/>
          </ac:spMkLst>
        </pc:spChg>
        <pc:spChg chg="mod">
          <ac:chgData name="王刚" userId="27022d02-0f30-4be2-ba85-2611e7cd8132" providerId="ADAL" clId="{14455C25-922F-4EBD-B717-75F7736F636B}" dt="2022-10-31T03:05:47.903" v="594" actId="164"/>
          <ac:spMkLst>
            <pc:docMk/>
            <pc:sldMk cId="1788396519" sldId="353"/>
            <ac:spMk id="118" creationId="{5D4F36B8-AD90-4DB6-BADC-C2979E214665}"/>
          </ac:spMkLst>
        </pc:spChg>
        <pc:grpChg chg="add mod">
          <ac:chgData name="王刚" userId="27022d02-0f30-4be2-ba85-2611e7cd8132" providerId="ADAL" clId="{14455C25-922F-4EBD-B717-75F7736F636B}" dt="2022-10-31T03:05:42.885" v="593" actId="164"/>
          <ac:grpSpMkLst>
            <pc:docMk/>
            <pc:sldMk cId="1788396519" sldId="353"/>
            <ac:grpSpMk id="9" creationId="{CF202C9C-6216-47A6-AB25-DDC137BD363F}"/>
          </ac:grpSpMkLst>
        </pc:grpChg>
        <pc:grpChg chg="add mod">
          <ac:chgData name="王刚" userId="27022d02-0f30-4be2-ba85-2611e7cd8132" providerId="ADAL" clId="{14455C25-922F-4EBD-B717-75F7736F636B}" dt="2022-10-31T03:05:47.903" v="594" actId="164"/>
          <ac:grpSpMkLst>
            <pc:docMk/>
            <pc:sldMk cId="1788396519" sldId="353"/>
            <ac:grpSpMk id="10" creationId="{7B458321-AA35-4F29-AE9C-AD37DE40E527}"/>
          </ac:grpSpMkLst>
        </pc:grpChg>
        <pc:picChg chg="mod">
          <ac:chgData name="王刚" userId="27022d02-0f30-4be2-ba85-2611e7cd8132" providerId="ADAL" clId="{14455C25-922F-4EBD-B717-75F7736F636B}" dt="2022-10-31T03:05:47.903" v="594" actId="164"/>
          <ac:picMkLst>
            <pc:docMk/>
            <pc:sldMk cId="1788396519" sldId="353"/>
            <ac:picMk id="72" creationId="{5B887C66-30CD-4825-B385-8E87ABB6B8C4}"/>
          </ac:picMkLst>
        </pc:picChg>
        <pc:picChg chg="mod">
          <ac:chgData name="王刚" userId="27022d02-0f30-4be2-ba85-2611e7cd8132" providerId="ADAL" clId="{14455C25-922F-4EBD-B717-75F7736F636B}" dt="2022-10-31T03:05:47.903" v="594" actId="164"/>
          <ac:picMkLst>
            <pc:docMk/>
            <pc:sldMk cId="1788396519" sldId="353"/>
            <ac:picMk id="73" creationId="{33744655-8163-4BE9-8DE7-C61777E10FA7}"/>
          </ac:picMkLst>
        </pc:picChg>
        <pc:picChg chg="mod">
          <ac:chgData name="王刚" userId="27022d02-0f30-4be2-ba85-2611e7cd8132" providerId="ADAL" clId="{14455C25-922F-4EBD-B717-75F7736F636B}" dt="2022-10-31T03:05:47.903" v="594" actId="164"/>
          <ac:picMkLst>
            <pc:docMk/>
            <pc:sldMk cId="1788396519" sldId="353"/>
            <ac:picMk id="76" creationId="{4027E58F-F169-4B28-95B9-D99413925824}"/>
          </ac:picMkLst>
        </pc:picChg>
        <pc:picChg chg="mod">
          <ac:chgData name="王刚" userId="27022d02-0f30-4be2-ba85-2611e7cd8132" providerId="ADAL" clId="{14455C25-922F-4EBD-B717-75F7736F636B}" dt="2022-10-31T03:05:47.903" v="594" actId="164"/>
          <ac:picMkLst>
            <pc:docMk/>
            <pc:sldMk cId="1788396519" sldId="353"/>
            <ac:picMk id="77" creationId="{A7ED86B8-9A76-45AE-84A7-F67142E9CE7C}"/>
          </ac:picMkLst>
        </pc:picChg>
        <pc:picChg chg="mod">
          <ac:chgData name="王刚" userId="27022d02-0f30-4be2-ba85-2611e7cd8132" providerId="ADAL" clId="{14455C25-922F-4EBD-B717-75F7736F636B}" dt="2022-10-31T03:05:47.903" v="594" actId="164"/>
          <ac:picMkLst>
            <pc:docMk/>
            <pc:sldMk cId="1788396519" sldId="353"/>
            <ac:picMk id="78" creationId="{DC86A73A-959B-472F-A43A-17DC071CFBF3}"/>
          </ac:picMkLst>
        </pc:picChg>
        <pc:picChg chg="mod">
          <ac:chgData name="王刚" userId="27022d02-0f30-4be2-ba85-2611e7cd8132" providerId="ADAL" clId="{14455C25-922F-4EBD-B717-75F7736F636B}" dt="2022-10-31T03:05:47.903" v="594" actId="164"/>
          <ac:picMkLst>
            <pc:docMk/>
            <pc:sldMk cId="1788396519" sldId="353"/>
            <ac:picMk id="79" creationId="{154351A2-CAFA-45CF-8F35-C220025CA5B6}"/>
          </ac:picMkLst>
        </pc:picChg>
        <pc:picChg chg="mod">
          <ac:chgData name="王刚" userId="27022d02-0f30-4be2-ba85-2611e7cd8132" providerId="ADAL" clId="{14455C25-922F-4EBD-B717-75F7736F636B}" dt="2022-10-31T03:05:47.903" v="594" actId="164"/>
          <ac:picMkLst>
            <pc:docMk/>
            <pc:sldMk cId="1788396519" sldId="353"/>
            <ac:picMk id="80" creationId="{41746EAC-9CE5-43AE-B41E-22B08CBBCF52}"/>
          </ac:picMkLst>
        </pc:picChg>
        <pc:picChg chg="mod">
          <ac:chgData name="王刚" userId="27022d02-0f30-4be2-ba85-2611e7cd8132" providerId="ADAL" clId="{14455C25-922F-4EBD-B717-75F7736F636B}" dt="2022-10-31T03:05:47.903" v="594" actId="164"/>
          <ac:picMkLst>
            <pc:docMk/>
            <pc:sldMk cId="1788396519" sldId="353"/>
            <ac:picMk id="81" creationId="{9EF71749-39FC-4128-8A43-53E195B7C801}"/>
          </ac:picMkLst>
        </pc:picChg>
        <pc:picChg chg="mod">
          <ac:chgData name="王刚" userId="27022d02-0f30-4be2-ba85-2611e7cd8132" providerId="ADAL" clId="{14455C25-922F-4EBD-B717-75F7736F636B}" dt="2022-10-31T03:05:47.903" v="594" actId="164"/>
          <ac:picMkLst>
            <pc:docMk/>
            <pc:sldMk cId="1788396519" sldId="353"/>
            <ac:picMk id="82" creationId="{DB1BBDE1-A61C-4190-9FEA-A0F4C038BD26}"/>
          </ac:picMkLst>
        </pc:picChg>
        <pc:picChg chg="mod">
          <ac:chgData name="王刚" userId="27022d02-0f30-4be2-ba85-2611e7cd8132" providerId="ADAL" clId="{14455C25-922F-4EBD-B717-75F7736F636B}" dt="2022-10-31T03:05:47.903" v="594" actId="164"/>
          <ac:picMkLst>
            <pc:docMk/>
            <pc:sldMk cId="1788396519" sldId="353"/>
            <ac:picMk id="83" creationId="{D86A65B5-947C-4D1D-827B-5F403906DAE9}"/>
          </ac:picMkLst>
        </pc:picChg>
        <pc:picChg chg="mod">
          <ac:chgData name="王刚" userId="27022d02-0f30-4be2-ba85-2611e7cd8132" providerId="ADAL" clId="{14455C25-922F-4EBD-B717-75F7736F636B}" dt="2022-10-31T03:05:47.903" v="594" actId="164"/>
          <ac:picMkLst>
            <pc:docMk/>
            <pc:sldMk cId="1788396519" sldId="353"/>
            <ac:picMk id="84" creationId="{718F68F7-9CC0-4DB8-82FF-1213BF275BAD}"/>
          </ac:picMkLst>
        </pc:picChg>
        <pc:picChg chg="mod">
          <ac:chgData name="王刚" userId="27022d02-0f30-4be2-ba85-2611e7cd8132" providerId="ADAL" clId="{14455C25-922F-4EBD-B717-75F7736F636B}" dt="2022-10-31T03:05:47.903" v="594" actId="164"/>
          <ac:picMkLst>
            <pc:docMk/>
            <pc:sldMk cId="1788396519" sldId="353"/>
            <ac:picMk id="85" creationId="{30AB81FC-BB2F-4FF5-BFA8-6994EC3AE9D3}"/>
          </ac:picMkLst>
        </pc:picChg>
        <pc:picChg chg="mod">
          <ac:chgData name="王刚" userId="27022d02-0f30-4be2-ba85-2611e7cd8132" providerId="ADAL" clId="{14455C25-922F-4EBD-B717-75F7736F636B}" dt="2022-10-31T03:05:47.903" v="594" actId="164"/>
          <ac:picMkLst>
            <pc:docMk/>
            <pc:sldMk cId="1788396519" sldId="353"/>
            <ac:picMk id="86" creationId="{2B6A18A8-ECBA-46F9-8DF0-07338D506390}"/>
          </ac:picMkLst>
        </pc:picChg>
        <pc:picChg chg="mod">
          <ac:chgData name="王刚" userId="27022d02-0f30-4be2-ba85-2611e7cd8132" providerId="ADAL" clId="{14455C25-922F-4EBD-B717-75F7736F636B}" dt="2022-10-31T03:05:47.903" v="594" actId="164"/>
          <ac:picMkLst>
            <pc:docMk/>
            <pc:sldMk cId="1788396519" sldId="353"/>
            <ac:picMk id="89" creationId="{50E2F18D-9B98-422C-9FB4-15D34A87EA8D}"/>
          </ac:picMkLst>
        </pc:picChg>
        <pc:picChg chg="mod">
          <ac:chgData name="王刚" userId="27022d02-0f30-4be2-ba85-2611e7cd8132" providerId="ADAL" clId="{14455C25-922F-4EBD-B717-75F7736F636B}" dt="2022-10-31T03:05:47.903" v="594" actId="164"/>
          <ac:picMkLst>
            <pc:docMk/>
            <pc:sldMk cId="1788396519" sldId="353"/>
            <ac:picMk id="90" creationId="{C04B6642-D3BF-4F41-97F9-1436DEE6D83E}"/>
          </ac:picMkLst>
        </pc:picChg>
        <pc:picChg chg="mod">
          <ac:chgData name="王刚" userId="27022d02-0f30-4be2-ba85-2611e7cd8132" providerId="ADAL" clId="{14455C25-922F-4EBD-B717-75F7736F636B}" dt="2022-10-31T03:05:42.885" v="593" actId="164"/>
          <ac:picMkLst>
            <pc:docMk/>
            <pc:sldMk cId="1788396519" sldId="353"/>
            <ac:picMk id="92" creationId="{80CA9805-243F-4390-BBA8-7CDB436DD58E}"/>
          </ac:picMkLst>
        </pc:picChg>
        <pc:picChg chg="mod">
          <ac:chgData name="王刚" userId="27022d02-0f30-4be2-ba85-2611e7cd8132" providerId="ADAL" clId="{14455C25-922F-4EBD-B717-75F7736F636B}" dt="2022-10-31T03:05:42.885" v="593" actId="164"/>
          <ac:picMkLst>
            <pc:docMk/>
            <pc:sldMk cId="1788396519" sldId="353"/>
            <ac:picMk id="93" creationId="{9BB5EFE8-1FED-4887-8D7C-53749E66F3B9}"/>
          </ac:picMkLst>
        </pc:picChg>
        <pc:picChg chg="mod">
          <ac:chgData name="王刚" userId="27022d02-0f30-4be2-ba85-2611e7cd8132" providerId="ADAL" clId="{14455C25-922F-4EBD-B717-75F7736F636B}" dt="2022-10-31T03:05:42.885" v="593" actId="164"/>
          <ac:picMkLst>
            <pc:docMk/>
            <pc:sldMk cId="1788396519" sldId="353"/>
            <ac:picMk id="96" creationId="{747D2A74-4062-40FB-AC19-37DEE1CC0CD5}"/>
          </ac:picMkLst>
        </pc:picChg>
        <pc:picChg chg="mod">
          <ac:chgData name="王刚" userId="27022d02-0f30-4be2-ba85-2611e7cd8132" providerId="ADAL" clId="{14455C25-922F-4EBD-B717-75F7736F636B}" dt="2022-10-31T03:05:42.885" v="593" actId="164"/>
          <ac:picMkLst>
            <pc:docMk/>
            <pc:sldMk cId="1788396519" sldId="353"/>
            <ac:picMk id="97" creationId="{4B7A3CD0-D2AC-4918-8FE8-C4DBC254B386}"/>
          </ac:picMkLst>
        </pc:picChg>
        <pc:picChg chg="mod">
          <ac:chgData name="王刚" userId="27022d02-0f30-4be2-ba85-2611e7cd8132" providerId="ADAL" clId="{14455C25-922F-4EBD-B717-75F7736F636B}" dt="2022-10-31T03:05:42.885" v="593" actId="164"/>
          <ac:picMkLst>
            <pc:docMk/>
            <pc:sldMk cId="1788396519" sldId="353"/>
            <ac:picMk id="98" creationId="{99F94C66-2F9E-46AB-AB2D-501E83CCDB40}"/>
          </ac:picMkLst>
        </pc:picChg>
        <pc:picChg chg="mod">
          <ac:chgData name="王刚" userId="27022d02-0f30-4be2-ba85-2611e7cd8132" providerId="ADAL" clId="{14455C25-922F-4EBD-B717-75F7736F636B}" dt="2022-10-31T03:05:42.885" v="593" actId="164"/>
          <ac:picMkLst>
            <pc:docMk/>
            <pc:sldMk cId="1788396519" sldId="353"/>
            <ac:picMk id="99" creationId="{EAC14F0F-56F8-4047-8372-FF6D6AD403A7}"/>
          </ac:picMkLst>
        </pc:picChg>
        <pc:picChg chg="mod">
          <ac:chgData name="王刚" userId="27022d02-0f30-4be2-ba85-2611e7cd8132" providerId="ADAL" clId="{14455C25-922F-4EBD-B717-75F7736F636B}" dt="2022-10-31T03:05:42.885" v="593" actId="164"/>
          <ac:picMkLst>
            <pc:docMk/>
            <pc:sldMk cId="1788396519" sldId="353"/>
            <ac:picMk id="100" creationId="{43DFFE5A-BB01-4E9C-A35B-15E8E40ABAAF}"/>
          </ac:picMkLst>
        </pc:picChg>
        <pc:picChg chg="mod">
          <ac:chgData name="王刚" userId="27022d02-0f30-4be2-ba85-2611e7cd8132" providerId="ADAL" clId="{14455C25-922F-4EBD-B717-75F7736F636B}" dt="2022-10-31T03:05:42.885" v="593" actId="164"/>
          <ac:picMkLst>
            <pc:docMk/>
            <pc:sldMk cId="1788396519" sldId="353"/>
            <ac:picMk id="101" creationId="{AFC4888E-73AD-45F5-9D49-B39A60838DCB}"/>
          </ac:picMkLst>
        </pc:picChg>
        <pc:picChg chg="mod">
          <ac:chgData name="王刚" userId="27022d02-0f30-4be2-ba85-2611e7cd8132" providerId="ADAL" clId="{14455C25-922F-4EBD-B717-75F7736F636B}" dt="2022-10-31T03:05:42.885" v="593" actId="164"/>
          <ac:picMkLst>
            <pc:docMk/>
            <pc:sldMk cId="1788396519" sldId="353"/>
            <ac:picMk id="102" creationId="{B5CF727F-9303-49F4-B31B-27BBEB0029A0}"/>
          </ac:picMkLst>
        </pc:picChg>
        <pc:picChg chg="mod">
          <ac:chgData name="王刚" userId="27022d02-0f30-4be2-ba85-2611e7cd8132" providerId="ADAL" clId="{14455C25-922F-4EBD-B717-75F7736F636B}" dt="2022-10-31T03:05:42.885" v="593" actId="164"/>
          <ac:picMkLst>
            <pc:docMk/>
            <pc:sldMk cId="1788396519" sldId="353"/>
            <ac:picMk id="103" creationId="{CCC4F357-573C-4E70-855C-88C6239ABAB9}"/>
          </ac:picMkLst>
        </pc:picChg>
        <pc:picChg chg="mod">
          <ac:chgData name="王刚" userId="27022d02-0f30-4be2-ba85-2611e7cd8132" providerId="ADAL" clId="{14455C25-922F-4EBD-B717-75F7736F636B}" dt="2022-10-31T03:05:42.885" v="593" actId="164"/>
          <ac:picMkLst>
            <pc:docMk/>
            <pc:sldMk cId="1788396519" sldId="353"/>
            <ac:picMk id="104" creationId="{DFDD1075-97B8-4991-86BB-00727DDC30C1}"/>
          </ac:picMkLst>
        </pc:picChg>
        <pc:picChg chg="mod">
          <ac:chgData name="王刚" userId="27022d02-0f30-4be2-ba85-2611e7cd8132" providerId="ADAL" clId="{14455C25-922F-4EBD-B717-75F7736F636B}" dt="2022-10-31T03:05:42.885" v="593" actId="164"/>
          <ac:picMkLst>
            <pc:docMk/>
            <pc:sldMk cId="1788396519" sldId="353"/>
            <ac:picMk id="105" creationId="{623E3A8F-D661-48C1-B5CD-1F2163323E26}"/>
          </ac:picMkLst>
        </pc:picChg>
        <pc:picChg chg="mod">
          <ac:chgData name="王刚" userId="27022d02-0f30-4be2-ba85-2611e7cd8132" providerId="ADAL" clId="{14455C25-922F-4EBD-B717-75F7736F636B}" dt="2022-10-31T03:05:42.885" v="593" actId="164"/>
          <ac:picMkLst>
            <pc:docMk/>
            <pc:sldMk cId="1788396519" sldId="353"/>
            <ac:picMk id="106" creationId="{C48F2C1C-E13F-4FAE-927E-6927E9316A04}"/>
          </ac:picMkLst>
        </pc:picChg>
        <pc:picChg chg="mod">
          <ac:chgData name="王刚" userId="27022d02-0f30-4be2-ba85-2611e7cd8132" providerId="ADAL" clId="{14455C25-922F-4EBD-B717-75F7736F636B}" dt="2022-10-31T03:05:42.885" v="593" actId="164"/>
          <ac:picMkLst>
            <pc:docMk/>
            <pc:sldMk cId="1788396519" sldId="353"/>
            <ac:picMk id="109" creationId="{05BA6FFB-8477-43F3-81B8-5C6EBEEB26C3}"/>
          </ac:picMkLst>
        </pc:picChg>
        <pc:picChg chg="mod">
          <ac:chgData name="王刚" userId="27022d02-0f30-4be2-ba85-2611e7cd8132" providerId="ADAL" clId="{14455C25-922F-4EBD-B717-75F7736F636B}" dt="2022-10-31T03:05:42.885" v="593" actId="164"/>
          <ac:picMkLst>
            <pc:docMk/>
            <pc:sldMk cId="1788396519" sldId="353"/>
            <ac:picMk id="110" creationId="{99A7F777-1902-4A77-9FB9-70BF7F6D51CD}"/>
          </ac:picMkLst>
        </pc:picChg>
        <pc:cxnChg chg="mod">
          <ac:chgData name="王刚" userId="27022d02-0f30-4be2-ba85-2611e7cd8132" providerId="ADAL" clId="{14455C25-922F-4EBD-B717-75F7736F636B}" dt="2022-10-31T03:05:47.903" v="594" actId="164"/>
          <ac:cxnSpMkLst>
            <pc:docMk/>
            <pc:sldMk cId="1788396519" sldId="353"/>
            <ac:cxnSpMk id="74" creationId="{55B80CC0-9331-4986-AA1B-EA39D9C7B660}"/>
          </ac:cxnSpMkLst>
        </pc:cxnChg>
        <pc:cxnChg chg="mod">
          <ac:chgData name="王刚" userId="27022d02-0f30-4be2-ba85-2611e7cd8132" providerId="ADAL" clId="{14455C25-922F-4EBD-B717-75F7736F636B}" dt="2022-10-31T03:05:47.903" v="594" actId="164"/>
          <ac:cxnSpMkLst>
            <pc:docMk/>
            <pc:sldMk cId="1788396519" sldId="353"/>
            <ac:cxnSpMk id="75" creationId="{4E5EE410-E09D-4C69-9187-6B07D37C4881}"/>
          </ac:cxnSpMkLst>
        </pc:cxnChg>
        <pc:cxnChg chg="mod">
          <ac:chgData name="王刚" userId="27022d02-0f30-4be2-ba85-2611e7cd8132" providerId="ADAL" clId="{14455C25-922F-4EBD-B717-75F7736F636B}" dt="2022-10-31T03:05:42.885" v="593" actId="164"/>
          <ac:cxnSpMkLst>
            <pc:docMk/>
            <pc:sldMk cId="1788396519" sldId="353"/>
            <ac:cxnSpMk id="94" creationId="{2712EC78-8FC2-4CA0-BF2C-FB5E50BABC25}"/>
          </ac:cxnSpMkLst>
        </pc:cxnChg>
        <pc:cxnChg chg="mod">
          <ac:chgData name="王刚" userId="27022d02-0f30-4be2-ba85-2611e7cd8132" providerId="ADAL" clId="{14455C25-922F-4EBD-B717-75F7736F636B}" dt="2022-10-31T03:05:42.885" v="593" actId="164"/>
          <ac:cxnSpMkLst>
            <pc:docMk/>
            <pc:sldMk cId="1788396519" sldId="353"/>
            <ac:cxnSpMk id="95" creationId="{7953115D-0575-45EC-9DFC-0F357C76CF25}"/>
          </ac:cxnSpMkLst>
        </pc:cxnChg>
        <pc:cxnChg chg="mod">
          <ac:chgData name="王刚" userId="27022d02-0f30-4be2-ba85-2611e7cd8132" providerId="ADAL" clId="{14455C25-922F-4EBD-B717-75F7736F636B}" dt="2022-10-31T03:05:42.885" v="593" actId="164"/>
          <ac:cxnSpMkLst>
            <pc:docMk/>
            <pc:sldMk cId="1788396519" sldId="353"/>
            <ac:cxnSpMk id="112" creationId="{A2E9F3B6-C696-4FBD-A3D5-05D85DF30D5F}"/>
          </ac:cxnSpMkLst>
        </pc:cxnChg>
        <pc:cxnChg chg="mod">
          <ac:chgData name="王刚" userId="27022d02-0f30-4be2-ba85-2611e7cd8132" providerId="ADAL" clId="{14455C25-922F-4EBD-B717-75F7736F636B}" dt="2022-10-31T03:05:42.885" v="593" actId="164"/>
          <ac:cxnSpMkLst>
            <pc:docMk/>
            <pc:sldMk cId="1788396519" sldId="353"/>
            <ac:cxnSpMk id="114" creationId="{38A0543C-2175-4ADD-82D4-BA74B6755885}"/>
          </ac:cxnSpMkLst>
        </pc:cxnChg>
        <pc:cxnChg chg="mod">
          <ac:chgData name="王刚" userId="27022d02-0f30-4be2-ba85-2611e7cd8132" providerId="ADAL" clId="{14455C25-922F-4EBD-B717-75F7736F636B}" dt="2022-10-31T03:05:42.885" v="593" actId="164"/>
          <ac:cxnSpMkLst>
            <pc:docMk/>
            <pc:sldMk cId="1788396519" sldId="353"/>
            <ac:cxnSpMk id="115" creationId="{5A9C6F5D-0977-4A81-B289-465A6067993B}"/>
          </ac:cxnSpMkLst>
        </pc:cxnChg>
        <pc:cxnChg chg="mod">
          <ac:chgData name="王刚" userId="27022d02-0f30-4be2-ba85-2611e7cd8132" providerId="ADAL" clId="{14455C25-922F-4EBD-B717-75F7736F636B}" dt="2022-10-31T03:05:42.885" v="593" actId="164"/>
          <ac:cxnSpMkLst>
            <pc:docMk/>
            <pc:sldMk cId="1788396519" sldId="353"/>
            <ac:cxnSpMk id="116" creationId="{5572A4B4-C098-483E-A551-5C88846391AE}"/>
          </ac:cxnSpMkLst>
        </pc:cxnChg>
        <pc:cxnChg chg="mod">
          <ac:chgData name="王刚" userId="27022d02-0f30-4be2-ba85-2611e7cd8132" providerId="ADAL" clId="{14455C25-922F-4EBD-B717-75F7736F636B}" dt="2022-10-31T03:05:42.885" v="593" actId="164"/>
          <ac:cxnSpMkLst>
            <pc:docMk/>
            <pc:sldMk cId="1788396519" sldId="353"/>
            <ac:cxnSpMk id="117" creationId="{A4B86B14-D887-4920-99D7-CFDE0B6CC8F9}"/>
          </ac:cxnSpMkLst>
        </pc:cxnChg>
      </pc:sldChg>
      <pc:sldChg chg="del">
        <pc:chgData name="王刚" userId="27022d02-0f30-4be2-ba85-2611e7cd8132" providerId="ADAL" clId="{14455C25-922F-4EBD-B717-75F7736F636B}" dt="2022-10-31T03:08:06.758" v="708" actId="47"/>
        <pc:sldMkLst>
          <pc:docMk/>
          <pc:sldMk cId="3864680918" sldId="354"/>
        </pc:sldMkLst>
      </pc:sldChg>
      <pc:sldChg chg="modAnim">
        <pc:chgData name="王刚" userId="27022d02-0f30-4be2-ba85-2611e7cd8132" providerId="ADAL" clId="{14455C25-922F-4EBD-B717-75F7736F636B}" dt="2022-10-31T03:12:00.253" v="744"/>
        <pc:sldMkLst>
          <pc:docMk/>
          <pc:sldMk cId="154261971" sldId="355"/>
        </pc:sldMkLst>
      </pc:sldChg>
      <pc:sldChg chg="modSp add mod modAnim">
        <pc:chgData name="王刚" userId="27022d02-0f30-4be2-ba85-2611e7cd8132" providerId="ADAL" clId="{14455C25-922F-4EBD-B717-75F7736F636B}" dt="2022-10-31T03:07:20.383" v="647"/>
        <pc:sldMkLst>
          <pc:docMk/>
          <pc:sldMk cId="1049261346" sldId="356"/>
        </pc:sldMkLst>
        <pc:spChg chg="mod">
          <ac:chgData name="王刚" userId="27022d02-0f30-4be2-ba85-2611e7cd8132" providerId="ADAL" clId="{14455C25-922F-4EBD-B717-75F7736F636B}" dt="2022-10-31T03:06:55.784" v="628" actId="20577"/>
          <ac:spMkLst>
            <pc:docMk/>
            <pc:sldMk cId="1049261346" sldId="356"/>
            <ac:spMk id="26" creationId="{8FA96FD6-606A-45F8-BF10-48CDE2BD764D}"/>
          </ac:spMkLst>
        </pc:spChg>
        <pc:spChg chg="mod">
          <ac:chgData name="王刚" userId="27022d02-0f30-4be2-ba85-2611e7cd8132" providerId="ADAL" clId="{14455C25-922F-4EBD-B717-75F7736F636B}" dt="2022-10-31T03:07:02.180" v="646" actId="20577"/>
          <ac:spMkLst>
            <pc:docMk/>
            <pc:sldMk cId="1049261346" sldId="356"/>
            <ac:spMk id="34" creationId="{A5A407ED-3B70-40F9-BCE5-78DDD8305EFD}"/>
          </ac:spMkLst>
        </pc:spChg>
      </pc:sldChg>
      <pc:sldChg chg="modSp add mod modAnim">
        <pc:chgData name="王刚" userId="27022d02-0f30-4be2-ba85-2611e7cd8132" providerId="ADAL" clId="{14455C25-922F-4EBD-B717-75F7736F636B}" dt="2022-10-31T03:08:35.187" v="711"/>
        <pc:sldMkLst>
          <pc:docMk/>
          <pc:sldMk cId="3369850211" sldId="357"/>
        </pc:sldMkLst>
        <pc:spChg chg="mod">
          <ac:chgData name="王刚" userId="27022d02-0f30-4be2-ba85-2611e7cd8132" providerId="ADAL" clId="{14455C25-922F-4EBD-B717-75F7736F636B}" dt="2022-10-31T03:07:55.869" v="688" actId="20577"/>
          <ac:spMkLst>
            <pc:docMk/>
            <pc:sldMk cId="3369850211" sldId="357"/>
            <ac:spMk id="26" creationId="{8FA96FD6-606A-45F8-BF10-48CDE2BD764D}"/>
          </ac:spMkLst>
        </pc:spChg>
        <pc:spChg chg="mod">
          <ac:chgData name="王刚" userId="27022d02-0f30-4be2-ba85-2611e7cd8132" providerId="ADAL" clId="{14455C25-922F-4EBD-B717-75F7736F636B}" dt="2022-10-31T03:08:02.783" v="707" actId="20577"/>
          <ac:spMkLst>
            <pc:docMk/>
            <pc:sldMk cId="3369850211" sldId="357"/>
            <ac:spMk id="34" creationId="{A5A407ED-3B70-40F9-BCE5-78DDD8305EFD}"/>
          </ac:spMkLst>
        </pc:spChg>
      </pc:sldChg>
      <pc:sldChg chg="addSp modSp add mod modAnim">
        <pc:chgData name="王刚" userId="27022d02-0f30-4be2-ba85-2611e7cd8132" providerId="ADAL" clId="{14455C25-922F-4EBD-B717-75F7736F636B}" dt="2022-10-31T02:47:26.381" v="25"/>
        <pc:sldMkLst>
          <pc:docMk/>
          <pc:sldMk cId="1962308303" sldId="358"/>
        </pc:sldMkLst>
        <pc:spChg chg="mod">
          <ac:chgData name="王刚" userId="27022d02-0f30-4be2-ba85-2611e7cd8132" providerId="ADAL" clId="{14455C25-922F-4EBD-B717-75F7736F636B}" dt="2022-10-31T02:46:46.809" v="21" actId="164"/>
          <ac:spMkLst>
            <pc:docMk/>
            <pc:sldMk cId="1962308303" sldId="358"/>
            <ac:spMk id="19" creationId="{D695C5EF-CC4E-4BF6-B50D-7BC70AF266BF}"/>
          </ac:spMkLst>
        </pc:spChg>
        <pc:spChg chg="mod">
          <ac:chgData name="王刚" userId="27022d02-0f30-4be2-ba85-2611e7cd8132" providerId="ADAL" clId="{14455C25-922F-4EBD-B717-75F7736F636B}" dt="2022-10-31T02:46:59.811" v="23" actId="164"/>
          <ac:spMkLst>
            <pc:docMk/>
            <pc:sldMk cId="1962308303" sldId="358"/>
            <ac:spMk id="21" creationId="{E8D63DB9-36E9-447A-B23A-27C13768E1C5}"/>
          </ac:spMkLst>
        </pc:spChg>
        <pc:spChg chg="mod">
          <ac:chgData name="王刚" userId="27022d02-0f30-4be2-ba85-2611e7cd8132" providerId="ADAL" clId="{14455C25-922F-4EBD-B717-75F7736F636B}" dt="2022-10-31T02:46:31.336" v="20" actId="20577"/>
          <ac:spMkLst>
            <pc:docMk/>
            <pc:sldMk cId="1962308303" sldId="358"/>
            <ac:spMk id="26" creationId="{8FA96FD6-606A-45F8-BF10-48CDE2BD764D}"/>
          </ac:spMkLst>
        </pc:spChg>
        <pc:grpChg chg="add mod">
          <ac:chgData name="王刚" userId="27022d02-0f30-4be2-ba85-2611e7cd8132" providerId="ADAL" clId="{14455C25-922F-4EBD-B717-75F7736F636B}" dt="2022-10-31T02:46:46.809" v="21" actId="164"/>
          <ac:grpSpMkLst>
            <pc:docMk/>
            <pc:sldMk cId="1962308303" sldId="358"/>
            <ac:grpSpMk id="2" creationId="{C7B5FD94-92C3-4D57-B851-F607680A095C}"/>
          </ac:grpSpMkLst>
        </pc:grpChg>
        <pc:grpChg chg="add mod">
          <ac:chgData name="王刚" userId="27022d02-0f30-4be2-ba85-2611e7cd8132" providerId="ADAL" clId="{14455C25-922F-4EBD-B717-75F7736F636B}" dt="2022-10-31T02:46:59.811" v="23" actId="164"/>
          <ac:grpSpMkLst>
            <pc:docMk/>
            <pc:sldMk cId="1962308303" sldId="358"/>
            <ac:grpSpMk id="3" creationId="{5DF2E20F-2DD9-4338-9B8F-DB7818004440}"/>
          </ac:grpSpMkLst>
        </pc:grpChg>
        <pc:picChg chg="mod">
          <ac:chgData name="王刚" userId="27022d02-0f30-4be2-ba85-2611e7cd8132" providerId="ADAL" clId="{14455C25-922F-4EBD-B717-75F7736F636B}" dt="2022-10-31T02:46:46.809" v="21" actId="164"/>
          <ac:picMkLst>
            <pc:docMk/>
            <pc:sldMk cId="1962308303" sldId="358"/>
            <ac:picMk id="1026" creationId="{63EE8015-CB73-4BC7-8F8D-831C2A39E0FB}"/>
          </ac:picMkLst>
        </pc:picChg>
        <pc:picChg chg="mod">
          <ac:chgData name="王刚" userId="27022d02-0f30-4be2-ba85-2611e7cd8132" providerId="ADAL" clId="{14455C25-922F-4EBD-B717-75F7736F636B}" dt="2022-10-31T02:46:59.811" v="23" actId="164"/>
          <ac:picMkLst>
            <pc:docMk/>
            <pc:sldMk cId="1962308303" sldId="358"/>
            <ac:picMk id="1028" creationId="{B8664A4E-F17C-416A-9BFF-4DAACBF23553}"/>
          </ac:picMkLst>
        </pc:picChg>
      </pc:sldChg>
      <pc:sldChg chg="addSp delSp modSp add mod modAnim">
        <pc:chgData name="王刚" userId="27022d02-0f30-4be2-ba85-2611e7cd8132" providerId="ADAL" clId="{14455C25-922F-4EBD-B717-75F7736F636B}" dt="2022-10-31T03:10:54.539" v="740"/>
        <pc:sldMkLst>
          <pc:docMk/>
          <pc:sldMk cId="191369360" sldId="359"/>
        </pc:sldMkLst>
        <pc:spChg chg="add mod">
          <ac:chgData name="王刚" userId="27022d02-0f30-4be2-ba85-2611e7cd8132" providerId="ADAL" clId="{14455C25-922F-4EBD-B717-75F7736F636B}" dt="2022-10-31T03:01:02.477" v="236" actId="20577"/>
          <ac:spMkLst>
            <pc:docMk/>
            <pc:sldMk cId="191369360" sldId="359"/>
            <ac:spMk id="4" creationId="{B1729536-79B7-462A-8C7C-42F1AEA937F4}"/>
          </ac:spMkLst>
        </pc:spChg>
        <pc:spChg chg="add mod">
          <ac:chgData name="王刚" userId="27022d02-0f30-4be2-ba85-2611e7cd8132" providerId="ADAL" clId="{14455C25-922F-4EBD-B717-75F7736F636B}" dt="2022-10-31T03:00:25.644" v="70" actId="948"/>
          <ac:spMkLst>
            <pc:docMk/>
            <pc:sldMk cId="191369360" sldId="359"/>
            <ac:spMk id="5" creationId="{31FBF652-CE21-4DB8-AD99-FF89B5086007}"/>
          </ac:spMkLst>
        </pc:spChg>
        <pc:spChg chg="add mod">
          <ac:chgData name="王刚" userId="27022d02-0f30-4be2-ba85-2611e7cd8132" providerId="ADAL" clId="{14455C25-922F-4EBD-B717-75F7736F636B}" dt="2022-10-31T03:10:54.535" v="723"/>
          <ac:spMkLst>
            <pc:docMk/>
            <pc:sldMk cId="191369360" sldId="359"/>
            <ac:spMk id="6" creationId="{D8DE4ED6-644F-46B9-B4D4-FC1671B979F3}"/>
          </ac:spMkLst>
        </pc:spChg>
        <pc:spChg chg="add mod">
          <ac:chgData name="王刚" userId="27022d02-0f30-4be2-ba85-2611e7cd8132" providerId="ADAL" clId="{14455C25-922F-4EBD-B717-75F7736F636B}" dt="2022-10-31T03:10:54.535" v="722"/>
          <ac:spMkLst>
            <pc:docMk/>
            <pc:sldMk cId="191369360" sldId="359"/>
            <ac:spMk id="7" creationId="{2362717D-31EC-416F-87B7-63B49863AACE}"/>
          </ac:spMkLst>
        </pc:spChg>
        <pc:spChg chg="add mod">
          <ac:chgData name="王刚" userId="27022d02-0f30-4be2-ba85-2611e7cd8132" providerId="ADAL" clId="{14455C25-922F-4EBD-B717-75F7736F636B}" dt="2022-10-31T03:10:54.535" v="722"/>
          <ac:spMkLst>
            <pc:docMk/>
            <pc:sldMk cId="191369360" sldId="359"/>
            <ac:spMk id="8" creationId="{67B1F416-55C3-4B62-8038-DBEAA6E9B75A}"/>
          </ac:spMkLst>
        </pc:spChg>
        <pc:spChg chg="add mod">
          <ac:chgData name="王刚" userId="27022d02-0f30-4be2-ba85-2611e7cd8132" providerId="ADAL" clId="{14455C25-922F-4EBD-B717-75F7736F636B}" dt="2022-10-31T03:10:54.535" v="722"/>
          <ac:spMkLst>
            <pc:docMk/>
            <pc:sldMk cId="191369360" sldId="359"/>
            <ac:spMk id="9" creationId="{C6A44A02-0450-474F-93EE-69A39E9CCCFB}"/>
          </ac:spMkLst>
        </pc:spChg>
        <pc:spChg chg="add del mod">
          <ac:chgData name="王刚" userId="27022d02-0f30-4be2-ba85-2611e7cd8132" providerId="ADAL" clId="{14455C25-922F-4EBD-B717-75F7736F636B}" dt="2022-10-31T03:00:28.971" v="137"/>
          <ac:spMkLst>
            <pc:docMk/>
            <pc:sldMk cId="191369360" sldId="359"/>
            <ac:spMk id="11" creationId="{BD8B72B6-E61E-4163-AC3B-F363B1703709}"/>
          </ac:spMkLst>
        </pc:spChg>
        <pc:spChg chg="add mod">
          <ac:chgData name="王刚" userId="27022d02-0f30-4be2-ba85-2611e7cd8132" providerId="ADAL" clId="{14455C25-922F-4EBD-B717-75F7736F636B}" dt="2022-10-31T03:10:54.537" v="730"/>
          <ac:spMkLst>
            <pc:docMk/>
            <pc:sldMk cId="191369360" sldId="359"/>
            <ac:spMk id="12" creationId="{52A19BCC-BCDA-4874-BB36-8FE43B8EECA6}"/>
          </ac:spMkLst>
        </pc:spChg>
        <pc:spChg chg="add mod">
          <ac:chgData name="王刚" userId="27022d02-0f30-4be2-ba85-2611e7cd8132" providerId="ADAL" clId="{14455C25-922F-4EBD-B717-75F7736F636B}" dt="2022-10-31T03:10:54.538" v="737"/>
          <ac:spMkLst>
            <pc:docMk/>
            <pc:sldMk cId="191369360" sldId="359"/>
            <ac:spMk id="13" creationId="{E9E276B3-6CC9-4480-BBBE-189D071A177A}"/>
          </ac:spMkLst>
        </pc:spChg>
        <pc:spChg chg="add mod">
          <ac:chgData name="王刚" userId="27022d02-0f30-4be2-ba85-2611e7cd8132" providerId="ADAL" clId="{14455C25-922F-4EBD-B717-75F7736F636B}" dt="2022-10-31T03:01:09.690" v="288"/>
          <ac:spMkLst>
            <pc:docMk/>
            <pc:sldMk cId="191369360" sldId="359"/>
            <ac:spMk id="14" creationId="{2DD59A2F-C14C-425A-BD3E-D304772C98DA}"/>
          </ac:spMkLst>
        </pc:spChg>
        <pc:spChg chg="add mod">
          <ac:chgData name="王刚" userId="27022d02-0f30-4be2-ba85-2611e7cd8132" providerId="ADAL" clId="{14455C25-922F-4EBD-B717-75F7736F636B}" dt="2022-10-31T03:10:54.538" v="736" actId="20577"/>
          <ac:spMkLst>
            <pc:docMk/>
            <pc:sldMk cId="191369360" sldId="359"/>
            <ac:spMk id="15" creationId="{CBCC2EE3-9391-4C73-ADD1-6D55D6B8F43A}"/>
          </ac:spMkLst>
        </pc:spChg>
        <pc:spChg chg="add mod">
          <ac:chgData name="王刚" userId="27022d02-0f30-4be2-ba85-2611e7cd8132" providerId="ADAL" clId="{14455C25-922F-4EBD-B717-75F7736F636B}" dt="2022-10-31T03:01:09.724" v="316"/>
          <ac:spMkLst>
            <pc:docMk/>
            <pc:sldMk cId="191369360" sldId="359"/>
            <ac:spMk id="17" creationId="{39386FC5-71C5-43BF-B255-74B2D6259D50}"/>
          </ac:spMkLst>
        </pc:spChg>
        <pc:spChg chg="add mod">
          <ac:chgData name="王刚" userId="27022d02-0f30-4be2-ba85-2611e7cd8132" providerId="ADAL" clId="{14455C25-922F-4EBD-B717-75F7736F636B}" dt="2022-10-31T03:10:54.537" v="734"/>
          <ac:spMkLst>
            <pc:docMk/>
            <pc:sldMk cId="191369360" sldId="359"/>
            <ac:spMk id="18" creationId="{36FF27EF-1C5A-4BE5-83BB-DEB68FCFFAE5}"/>
          </ac:spMkLst>
        </pc:spChg>
        <pc:spChg chg="add mod">
          <ac:chgData name="王刚" userId="27022d02-0f30-4be2-ba85-2611e7cd8132" providerId="ADAL" clId="{14455C25-922F-4EBD-B717-75F7736F636B}" dt="2022-10-31T03:01:41.228" v="459" actId="1076"/>
          <ac:spMkLst>
            <pc:docMk/>
            <pc:sldMk cId="191369360" sldId="359"/>
            <ac:spMk id="19" creationId="{53FAB10E-1FFB-4B78-8DA7-EFD128B0E83A}"/>
          </ac:spMkLst>
        </pc:spChg>
        <pc:grpChg chg="add mod">
          <ac:chgData name="王刚" userId="27022d02-0f30-4be2-ba85-2611e7cd8132" providerId="ADAL" clId="{14455C25-922F-4EBD-B717-75F7736F636B}" dt="2022-10-31T03:10:54.536" v="724"/>
          <ac:grpSpMkLst>
            <pc:docMk/>
            <pc:sldMk cId="191369360" sldId="359"/>
            <ac:grpSpMk id="10" creationId="{0A247C29-6BC0-4948-BE8C-CE45DA409AD4}"/>
          </ac:grpSpMkLst>
        </pc:grpChg>
        <pc:grpChg chg="add mod">
          <ac:chgData name="王刚" userId="27022d02-0f30-4be2-ba85-2611e7cd8132" providerId="ADAL" clId="{14455C25-922F-4EBD-B717-75F7736F636B}" dt="2022-10-31T03:10:54.538" v="738"/>
          <ac:grpSpMkLst>
            <pc:docMk/>
            <pc:sldMk cId="191369360" sldId="359"/>
            <ac:grpSpMk id="16" creationId="{025348EC-818E-42ED-85D9-2D5E2834B242}"/>
          </ac:grpSpMkLst>
        </pc:grpChg>
        <pc:picChg chg="add mod ord">
          <ac:chgData name="王刚" userId="27022d02-0f30-4be2-ba85-2611e7cd8132" providerId="ADAL" clId="{14455C25-922F-4EBD-B717-75F7736F636B}" dt="2022-10-31T03:10:54.539" v="740"/>
          <ac:picMkLst>
            <pc:docMk/>
            <pc:sldMk cId="191369360" sldId="359"/>
            <ac:picMk id="3" creationId="{281EF6BB-1ACA-4564-BE6C-F5829442B252}"/>
          </ac:picMkLst>
        </pc:picChg>
      </pc:sldChg>
      <pc:sldChg chg="delSp modSp add mod delAnim modAnim">
        <pc:chgData name="王刚" userId="27022d02-0f30-4be2-ba85-2611e7cd8132" providerId="ADAL" clId="{14455C25-922F-4EBD-B717-75F7736F636B}" dt="2022-10-31T03:04:29.500" v="588" actId="20577"/>
        <pc:sldMkLst>
          <pc:docMk/>
          <pc:sldMk cId="3898481121" sldId="360"/>
        </pc:sldMkLst>
        <pc:spChg chg="mod">
          <ac:chgData name="王刚" userId="27022d02-0f30-4be2-ba85-2611e7cd8132" providerId="ADAL" clId="{14455C25-922F-4EBD-B717-75F7736F636B}" dt="2022-10-31T03:03:13.646" v="520" actId="20577"/>
          <ac:spMkLst>
            <pc:docMk/>
            <pc:sldMk cId="3898481121" sldId="360"/>
            <ac:spMk id="26" creationId="{8FA96FD6-606A-45F8-BF10-48CDE2BD764D}"/>
          </ac:spMkLst>
        </pc:spChg>
        <pc:spChg chg="mod">
          <ac:chgData name="王刚" userId="27022d02-0f30-4be2-ba85-2611e7cd8132" providerId="ADAL" clId="{14455C25-922F-4EBD-B717-75F7736F636B}" dt="2022-10-31T03:04:29.500" v="588" actId="20577"/>
          <ac:spMkLst>
            <pc:docMk/>
            <pc:sldMk cId="3898481121" sldId="360"/>
            <ac:spMk id="107" creationId="{B0301697-DBB0-4654-824A-A2935230372E}"/>
          </ac:spMkLst>
        </pc:spChg>
        <pc:spChg chg="mod">
          <ac:chgData name="王刚" userId="27022d02-0f30-4be2-ba85-2611e7cd8132" providerId="ADAL" clId="{14455C25-922F-4EBD-B717-75F7736F636B}" dt="2022-10-31T03:03:39.902" v="525" actId="1076"/>
          <ac:spMkLst>
            <pc:docMk/>
            <pc:sldMk cId="3898481121" sldId="360"/>
            <ac:spMk id="122" creationId="{12D57409-4355-4AA1-94CF-F380CB77B0A0}"/>
          </ac:spMkLst>
        </pc:spChg>
        <pc:grpChg chg="del">
          <ac:chgData name="王刚" userId="27022d02-0f30-4be2-ba85-2611e7cd8132" providerId="ADAL" clId="{14455C25-922F-4EBD-B717-75F7736F636B}" dt="2022-10-31T03:03:15.922" v="521" actId="478"/>
          <ac:grpSpMkLst>
            <pc:docMk/>
            <pc:sldMk cId="3898481121" sldId="360"/>
            <ac:grpSpMk id="32" creationId="{126D5C9E-3B75-4552-A7F7-7F52908DDBE4}"/>
          </ac:grpSpMkLst>
        </pc:gr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BBE8E9-97F3-4E03-88F8-674D4C48B7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397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78CBAA-79E0-40A1-BC77-9F32A51EEAA0}"/>
              </a:ext>
            </a:extLst>
          </p:cNvPr>
          <p:cNvSpPr>
            <a:spLocks noGrp="1"/>
          </p:cNvSpPr>
          <p:nvPr>
            <p:ph type="dt" sz="half" idx="10"/>
          </p:nvPr>
        </p:nvSpPr>
        <p:spPr/>
        <p:txBody>
          <a:bodyPr/>
          <a:lstStyle/>
          <a:p>
            <a:fld id="{A7D2BAD1-9671-4FA3-9B10-961686C8DA39}"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27A803BE-E090-4FA7-ADD4-4A69CF5E08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B89C271-8C39-4210-9E66-80FC16D0DFB4}"/>
              </a:ext>
            </a:extLst>
          </p:cNvPr>
          <p:cNvSpPr>
            <a:spLocks noGrp="1"/>
          </p:cNvSpPr>
          <p:nvPr>
            <p:ph type="sldNum" sz="quarter" idx="12"/>
          </p:nvPr>
        </p:nvSpPr>
        <p:spPr/>
        <p:txBody>
          <a:bodyPr/>
          <a:lstStyle/>
          <a:p>
            <a:fld id="{34F8FE0C-5064-4409-B189-CC21AE1622A2}" type="slidenum">
              <a:rPr lang="zh-CN" altLang="en-US" smtClean="0"/>
              <a:t>‹#›</a:t>
            </a:fld>
            <a:endParaRPr lang="zh-CN" altLang="en-US"/>
          </a:p>
        </p:txBody>
      </p:sp>
    </p:spTree>
    <p:extLst>
      <p:ext uri="{BB962C8B-B14F-4D97-AF65-F5344CB8AC3E}">
        <p14:creationId xmlns:p14="http://schemas.microsoft.com/office/powerpoint/2010/main" val="21291867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BFC6DD-A879-4C35-8B48-184EF700D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7D16BC-974B-4686-B02D-5ED97E2B2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18A132-90FF-4344-866F-E09D67D4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2BAD1-9671-4FA3-9B10-961686C8DA39}"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AE388ABE-0A93-41EA-942B-C912A035BF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E2FC45-37F5-4C82-AD46-3327656273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8FE0C-5064-4409-B189-CC21AE1622A2}" type="slidenum">
              <a:rPr lang="zh-CN" altLang="en-US" smtClean="0"/>
              <a:t>‹#›</a:t>
            </a:fld>
            <a:endParaRPr lang="zh-CN" altLang="en-US"/>
          </a:p>
        </p:txBody>
      </p:sp>
    </p:spTree>
    <p:extLst>
      <p:ext uri="{BB962C8B-B14F-4D97-AF65-F5344CB8AC3E}">
        <p14:creationId xmlns:p14="http://schemas.microsoft.com/office/powerpoint/2010/main" val="40248971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2.tm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E37131E3-6C1B-49E3-8DEA-EB8E8762A177}"/>
              </a:ext>
            </a:extLst>
          </p:cNvPr>
          <p:cNvGrpSpPr/>
          <p:nvPr/>
        </p:nvGrpSpPr>
        <p:grpSpPr>
          <a:xfrm>
            <a:off x="1835193" y="1946758"/>
            <a:ext cx="7947437" cy="2128351"/>
            <a:chOff x="1835193" y="1946758"/>
            <a:chExt cx="7947437" cy="2128351"/>
          </a:xfrm>
        </p:grpSpPr>
        <p:sp>
          <p:nvSpPr>
            <p:cNvPr id="73" name="矩形 72">
              <a:extLst>
                <a:ext uri="{FF2B5EF4-FFF2-40B4-BE49-F238E27FC236}">
                  <a16:creationId xmlns:a16="http://schemas.microsoft.com/office/drawing/2014/main" id="{D062C33A-5807-49E4-B2C4-DF6024DC75C4}"/>
                </a:ext>
              </a:extLst>
            </p:cNvPr>
            <p:cNvSpPr/>
            <p:nvPr/>
          </p:nvSpPr>
          <p:spPr>
            <a:xfrm>
              <a:off x="2054159" y="2177143"/>
              <a:ext cx="7728471" cy="1469545"/>
            </a:xfrm>
            <a:prstGeom prst="rect">
              <a:avLst/>
            </a:prstGeom>
            <a:solidFill>
              <a:srgbClr val="23B3D2"/>
            </a:solidFill>
            <a:ln w="57150">
              <a:solidFill>
                <a:srgbClr val="FFFFFF">
                  <a:alpha val="50196"/>
                </a:srgbClr>
              </a:solidFill>
            </a:ln>
            <a:effectLst>
              <a:outerShdw blurRad="63500" dist="101600" dir="2700000" algn="tl" rotWithShape="0">
                <a:srgbClr val="3263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7FAE98E9-6442-4BD1-A282-04E18D157F9C}"/>
                </a:ext>
              </a:extLst>
            </p:cNvPr>
            <p:cNvGrpSpPr/>
            <p:nvPr/>
          </p:nvGrpSpPr>
          <p:grpSpPr>
            <a:xfrm>
              <a:off x="1835193" y="1946758"/>
              <a:ext cx="4320077" cy="2128351"/>
              <a:chOff x="2138780" y="2094399"/>
              <a:chExt cx="4320077" cy="2150857"/>
            </a:xfrm>
          </p:grpSpPr>
          <p:grpSp>
            <p:nvGrpSpPr>
              <p:cNvPr id="42" name="组合 41">
                <a:extLst>
                  <a:ext uri="{FF2B5EF4-FFF2-40B4-BE49-F238E27FC236}">
                    <a16:creationId xmlns:a16="http://schemas.microsoft.com/office/drawing/2014/main" id="{A9F9E130-C2D8-4651-806A-15C84F9EC9F2}"/>
                  </a:ext>
                </a:extLst>
              </p:cNvPr>
              <p:cNvGrpSpPr/>
              <p:nvPr/>
            </p:nvGrpSpPr>
            <p:grpSpPr>
              <a:xfrm>
                <a:off x="2138780" y="2094399"/>
                <a:ext cx="4320077" cy="2150857"/>
                <a:chOff x="2630069" y="2296310"/>
                <a:chExt cx="4320077" cy="1881216"/>
              </a:xfrm>
            </p:grpSpPr>
            <p:cxnSp>
              <p:nvCxnSpPr>
                <p:cNvPr id="44" name="直接连接符 43">
                  <a:extLst>
                    <a:ext uri="{FF2B5EF4-FFF2-40B4-BE49-F238E27FC236}">
                      <a16:creationId xmlns:a16="http://schemas.microsoft.com/office/drawing/2014/main" id="{357C6FFF-5E4E-4203-AD5A-D63A2C3A5CD8}"/>
                    </a:ext>
                  </a:extLst>
                </p:cNvPr>
                <p:cNvCxnSpPr>
                  <a:cxnSpLocks/>
                </p:cNvCxnSpPr>
                <p:nvPr/>
              </p:nvCxnSpPr>
              <p:spPr>
                <a:xfrm>
                  <a:off x="2630069" y="2305033"/>
                  <a:ext cx="395009" cy="0"/>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E54B9B1-5895-4238-8154-9671C5F3B601}"/>
                    </a:ext>
                  </a:extLst>
                </p:cNvPr>
                <p:cNvCxnSpPr/>
                <p:nvPr/>
              </p:nvCxnSpPr>
              <p:spPr>
                <a:xfrm>
                  <a:off x="2652817" y="2296310"/>
                  <a:ext cx="0" cy="1881216"/>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1B0ACCF-A9EB-487D-A4F9-C359AD6F6E85}"/>
                    </a:ext>
                  </a:extLst>
                </p:cNvPr>
                <p:cNvCxnSpPr>
                  <a:cxnSpLocks/>
                </p:cNvCxnSpPr>
                <p:nvPr/>
              </p:nvCxnSpPr>
              <p:spPr>
                <a:xfrm>
                  <a:off x="2630592" y="4174124"/>
                  <a:ext cx="4319554" cy="0"/>
                </a:xfrm>
                <a:prstGeom prst="line">
                  <a:avLst/>
                </a:prstGeom>
                <a:ln w="57150">
                  <a:solidFill>
                    <a:srgbClr val="032854"/>
                  </a:solidFill>
                </a:ln>
              </p:spPr>
              <p:style>
                <a:lnRef idx="1">
                  <a:schemeClr val="accent1"/>
                </a:lnRef>
                <a:fillRef idx="0">
                  <a:schemeClr val="accent1"/>
                </a:fillRef>
                <a:effectRef idx="0">
                  <a:schemeClr val="accent1"/>
                </a:effectRef>
                <a:fontRef idx="minor">
                  <a:schemeClr val="tx1"/>
                </a:fontRef>
              </p:style>
            </p:cxnSp>
          </p:grpSp>
          <p:cxnSp>
            <p:nvCxnSpPr>
              <p:cNvPr id="43" name="直接连接符 42">
                <a:extLst>
                  <a:ext uri="{FF2B5EF4-FFF2-40B4-BE49-F238E27FC236}">
                    <a16:creationId xmlns:a16="http://schemas.microsoft.com/office/drawing/2014/main" id="{AF17D95F-8DA1-4EE6-898A-F6B364D3DBF7}"/>
                  </a:ext>
                </a:extLst>
              </p:cNvPr>
              <p:cNvCxnSpPr>
                <a:cxnSpLocks/>
              </p:cNvCxnSpPr>
              <p:nvPr/>
            </p:nvCxnSpPr>
            <p:spPr>
              <a:xfrm>
                <a:off x="3251451" y="2103123"/>
                <a:ext cx="1708582" cy="0"/>
              </a:xfrm>
              <a:prstGeom prst="line">
                <a:avLst/>
              </a:prstGeom>
              <a:ln w="19050">
                <a:solidFill>
                  <a:srgbClr val="032854"/>
                </a:solidFill>
              </a:ln>
            </p:spPr>
            <p:style>
              <a:lnRef idx="1">
                <a:schemeClr val="accent1"/>
              </a:lnRef>
              <a:fillRef idx="0">
                <a:schemeClr val="accent1"/>
              </a:fillRef>
              <a:effectRef idx="0">
                <a:schemeClr val="accent1"/>
              </a:effectRef>
              <a:fontRef idx="minor">
                <a:schemeClr val="tx1"/>
              </a:fontRef>
            </p:style>
          </p:cxnSp>
        </p:grpSp>
      </p:grpSp>
      <p:sp>
        <p:nvSpPr>
          <p:cNvPr id="38" name="TextBox 19">
            <a:extLst>
              <a:ext uri="{FF2B5EF4-FFF2-40B4-BE49-F238E27FC236}">
                <a16:creationId xmlns:a16="http://schemas.microsoft.com/office/drawing/2014/main" id="{93E6EC25-1013-4384-AA58-D078A386F0A5}"/>
              </a:ext>
            </a:extLst>
          </p:cNvPr>
          <p:cNvSpPr txBox="1"/>
          <p:nvPr/>
        </p:nvSpPr>
        <p:spPr>
          <a:xfrm>
            <a:off x="3764099" y="4603830"/>
            <a:ext cx="4794343" cy="667574"/>
          </a:xfrm>
          <a:prstGeom prst="rect">
            <a:avLst/>
          </a:prstGeom>
          <a:effectLst>
            <a:outerShdw blurRad="50800" dist="38100" dir="2700000" algn="tl" rotWithShape="0">
              <a:schemeClr val="tx1">
                <a:lumMod val="95000"/>
                <a:lumOff val="5000"/>
                <a:alpha val="0"/>
              </a:schemeClr>
            </a:outerShdw>
          </a:effectLst>
        </p:spPr>
        <p:txBody>
          <a:bodyPr wrap="square" lIns="96411" tIns="48206" rIns="96411" bIns="48206" anchor="ctr">
            <a:spAutoFit/>
          </a:bodyPr>
          <a:lstStyle>
            <a:defPPr>
              <a:defRPr lang="zh-CN"/>
            </a:defPPr>
            <a:lvl1pPr>
              <a:lnSpc>
                <a:spcPct val="150000"/>
              </a:lnSpc>
              <a:defRPr sz="4000" b="0">
                <a:solidFill>
                  <a:schemeClr val="bg1">
                    <a:lumMod val="50000"/>
                  </a:schemeClr>
                </a:solidFill>
                <a:latin typeface="微软雅黑" panose="020B0503020204020204" charset="-122"/>
                <a:ea typeface="微软雅黑" panose="020B0503020204020204" charset="-122"/>
              </a:defRPr>
            </a:lvl1pPr>
          </a:lstStyle>
          <a:p>
            <a:pPr algn="ctr"/>
            <a:r>
              <a:rPr lang="zh-CN" altLang="en-US" sz="2800" b="1" spc="300" dirty="0">
                <a:solidFill>
                  <a:srgbClr val="032854"/>
                </a:solidFill>
                <a:sym typeface="微软雅黑" panose="020B0503020204020204" charset="-122"/>
              </a:rPr>
              <a:t>南开大学</a:t>
            </a:r>
            <a:endParaRPr lang="en-US" altLang="zh-CN" sz="2800" b="1" spc="300" dirty="0">
              <a:solidFill>
                <a:srgbClr val="032854"/>
              </a:solidFill>
              <a:sym typeface="微软雅黑" panose="020B0503020204020204" charset="-122"/>
            </a:endParaRPr>
          </a:p>
        </p:txBody>
      </p:sp>
      <p:sp>
        <p:nvSpPr>
          <p:cNvPr id="39" name="TextBox 21">
            <a:extLst>
              <a:ext uri="{FF2B5EF4-FFF2-40B4-BE49-F238E27FC236}">
                <a16:creationId xmlns:a16="http://schemas.microsoft.com/office/drawing/2014/main" id="{27C73111-5FC2-4B4B-9C3E-8A832DBAF85B}"/>
              </a:ext>
            </a:extLst>
          </p:cNvPr>
          <p:cNvSpPr txBox="1"/>
          <p:nvPr/>
        </p:nvSpPr>
        <p:spPr>
          <a:xfrm>
            <a:off x="1742076" y="2554252"/>
            <a:ext cx="8312434" cy="707886"/>
          </a:xfrm>
          <a:prstGeom prst="rect">
            <a:avLst/>
          </a:prstGeom>
          <a:noFill/>
          <a:effectLst>
            <a:outerShdw blurRad="63500" dist="50800" dir="2700000" algn="tl" rotWithShape="0">
              <a:srgbClr val="A9CBE9"/>
            </a:outerShdw>
          </a:effectLst>
        </p:spPr>
        <p:txBody>
          <a:bodyPr wrap="square" rtlCol="0">
            <a:spAutoFit/>
          </a:bodyPr>
          <a:lstStyle>
            <a:defPPr>
              <a:defRPr lang="zh-CN"/>
            </a:defPPr>
            <a:lvl1pPr algn="ctr">
              <a:lnSpc>
                <a:spcPts val="8000"/>
              </a:lnSpc>
              <a:defRPr sz="6000">
                <a:ln w="3175">
                  <a:solidFill>
                    <a:schemeClr val="bg1"/>
                  </a:solidFill>
                </a:ln>
                <a:solidFill>
                  <a:srgbClr val="1F4E79"/>
                </a:solidFill>
                <a:latin typeface="造字工房力黑（非商用）常规体" pitchFamily="50" charset="-122"/>
                <a:ea typeface="造字工房力黑（非商用）常规体" pitchFamily="50" charset="-122"/>
              </a:defRPr>
            </a:lvl1pPr>
            <a:lvl2pPr>
              <a:defRPr/>
            </a:lvl2pPr>
            <a:lvl3pPr>
              <a:defRPr/>
            </a:lvl3pPr>
            <a:lvl4pPr>
              <a:defRPr/>
            </a:lvl4pPr>
            <a:lvl5pPr>
              <a:defRPr/>
            </a:lvl5pPr>
            <a:lvl6pPr>
              <a:defRPr/>
            </a:lvl6pPr>
            <a:lvl7pPr>
              <a:defRPr/>
            </a:lvl7pPr>
            <a:lvl8pPr>
              <a:defRPr/>
            </a:lvl8pPr>
            <a:lvl9pPr>
              <a:defRPr/>
            </a:lvl9pPr>
          </a:lstStyle>
          <a:p>
            <a:pPr>
              <a:lnSpc>
                <a:spcPct val="100000"/>
              </a:lnSpc>
            </a:pP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第</a:t>
            </a:r>
            <a:r>
              <a:rPr lang="en-US" altLang="zh-CN"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3</a:t>
            </a: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讲</a:t>
            </a:r>
            <a:r>
              <a:rPr lang="en-US" altLang="zh-CN"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 </a:t>
            </a: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机器学习</a:t>
            </a:r>
            <a:r>
              <a:rPr lang="en-US" altLang="zh-CN"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a:t>
            </a:r>
            <a:r>
              <a:rPr lang="zh-CN" altLang="en-US" sz="4000" b="1" dirty="0">
                <a:ln w="6600">
                  <a:solidFill>
                    <a:srgbClr val="23B3D2"/>
                  </a:solidFill>
                  <a:prstDash val="solid"/>
                </a:ln>
                <a:solidFill>
                  <a:srgbClr val="FFFFFF"/>
                </a:solidFill>
                <a:effectLst>
                  <a:outerShdw dist="38100" dir="2700000" algn="tl" rotWithShape="0">
                    <a:srgbClr val="032854"/>
                  </a:outerShdw>
                </a:effectLst>
                <a:sym typeface="微软雅黑" panose="020B0503020204020204" charset="-122"/>
              </a:rPr>
              <a:t>分类</a:t>
            </a:r>
          </a:p>
        </p:txBody>
      </p:sp>
      <p:grpSp>
        <p:nvGrpSpPr>
          <p:cNvPr id="47" name="组合 46">
            <a:extLst>
              <a:ext uri="{FF2B5EF4-FFF2-40B4-BE49-F238E27FC236}">
                <a16:creationId xmlns:a16="http://schemas.microsoft.com/office/drawing/2014/main" id="{166FA859-7078-4D6B-BA6F-C7B396BD121E}"/>
              </a:ext>
            </a:extLst>
          </p:cNvPr>
          <p:cNvGrpSpPr/>
          <p:nvPr/>
        </p:nvGrpSpPr>
        <p:grpSpPr>
          <a:xfrm>
            <a:off x="7248099" y="826852"/>
            <a:ext cx="3478024" cy="3478024"/>
            <a:chOff x="7026250" y="1089655"/>
            <a:chExt cx="3291720" cy="3291720"/>
          </a:xfrm>
        </p:grpSpPr>
        <p:sp>
          <p:nvSpPr>
            <p:cNvPr id="48" name="弧形 47">
              <a:extLst>
                <a:ext uri="{FF2B5EF4-FFF2-40B4-BE49-F238E27FC236}">
                  <a16:creationId xmlns:a16="http://schemas.microsoft.com/office/drawing/2014/main" id="{8693E0C5-D4A0-4CAE-A39E-2F9131DF22F1}"/>
                </a:ext>
              </a:extLst>
            </p:cNvPr>
            <p:cNvSpPr/>
            <p:nvPr/>
          </p:nvSpPr>
          <p:spPr>
            <a:xfrm>
              <a:off x="7026250" y="1089655"/>
              <a:ext cx="3291720" cy="3291720"/>
            </a:xfrm>
            <a:prstGeom prst="arc">
              <a:avLst>
                <a:gd name="adj1" fmla="val 12175740"/>
                <a:gd name="adj2" fmla="val 3940570"/>
              </a:avLst>
            </a:prstGeom>
            <a:ln w="19050">
              <a:solidFill>
                <a:srgbClr val="49A7C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id="{7D7433C4-E270-4D13-9DAB-BD708BF238B7}"/>
                </a:ext>
              </a:extLst>
            </p:cNvPr>
            <p:cNvSpPr/>
            <p:nvPr/>
          </p:nvSpPr>
          <p:spPr>
            <a:xfrm>
              <a:off x="7243709" y="1307114"/>
              <a:ext cx="2856802" cy="2856802"/>
            </a:xfrm>
            <a:prstGeom prst="arc">
              <a:avLst>
                <a:gd name="adj1" fmla="val 13932011"/>
                <a:gd name="adj2" fmla="val 1246162"/>
              </a:avLst>
            </a:prstGeom>
            <a:ln w="19050">
              <a:solidFill>
                <a:srgbClr val="032854">
                  <a:alpha val="10196"/>
                </a:srgb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F54E56E9-2F3A-4BFD-A6FF-FEA8F9E0B4B4}"/>
                </a:ext>
              </a:extLst>
            </p:cNvPr>
            <p:cNvSpPr/>
            <p:nvPr/>
          </p:nvSpPr>
          <p:spPr>
            <a:xfrm>
              <a:off x="7402938" y="1466343"/>
              <a:ext cx="2538345" cy="2538345"/>
            </a:xfrm>
            <a:prstGeom prst="arc">
              <a:avLst>
                <a:gd name="adj1" fmla="val 20256796"/>
                <a:gd name="adj2" fmla="val 2740376"/>
              </a:avLst>
            </a:prstGeom>
            <a:ln w="3175">
              <a:solidFill>
                <a:srgbClr val="49A7C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3C8AEDD4-E99A-4FE0-AE9C-9044FFF9EB67}"/>
              </a:ext>
            </a:extLst>
          </p:cNvPr>
          <p:cNvGrpSpPr/>
          <p:nvPr/>
        </p:nvGrpSpPr>
        <p:grpSpPr>
          <a:xfrm>
            <a:off x="6814339" y="3793647"/>
            <a:ext cx="555327" cy="587429"/>
            <a:chOff x="3770271" y="3684777"/>
            <a:chExt cx="458948" cy="485478"/>
          </a:xfrm>
        </p:grpSpPr>
        <p:pic>
          <p:nvPicPr>
            <p:cNvPr id="52" name="图形 51">
              <a:extLst>
                <a:ext uri="{FF2B5EF4-FFF2-40B4-BE49-F238E27FC236}">
                  <a16:creationId xmlns:a16="http://schemas.microsoft.com/office/drawing/2014/main" id="{55480004-6510-4B0E-ACD7-97B5D096338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53" name="椭圆 52">
              <a:extLst>
                <a:ext uri="{FF2B5EF4-FFF2-40B4-BE49-F238E27FC236}">
                  <a16:creationId xmlns:a16="http://schemas.microsoft.com/office/drawing/2014/main" id="{9D49BAFC-41E8-4D33-80A5-55DE052F65DF}"/>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pic>
          <p:nvPicPr>
            <p:cNvPr id="54" name="图形 53">
              <a:extLst>
                <a:ext uri="{FF2B5EF4-FFF2-40B4-BE49-F238E27FC236}">
                  <a16:creationId xmlns:a16="http://schemas.microsoft.com/office/drawing/2014/main" id="{EF6DDC7B-3B9A-4892-89D8-25B82DF7E7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8098" y="3834168"/>
              <a:ext cx="203294" cy="186694"/>
            </a:xfrm>
            <a:prstGeom prst="rect">
              <a:avLst/>
            </a:prstGeom>
          </p:spPr>
        </p:pic>
      </p:grpSp>
      <p:grpSp>
        <p:nvGrpSpPr>
          <p:cNvPr id="55" name="组合 54">
            <a:extLst>
              <a:ext uri="{FF2B5EF4-FFF2-40B4-BE49-F238E27FC236}">
                <a16:creationId xmlns:a16="http://schemas.microsoft.com/office/drawing/2014/main" id="{31167FE2-6439-4EA2-B4AF-FF468B860514}"/>
              </a:ext>
            </a:extLst>
          </p:cNvPr>
          <p:cNvGrpSpPr/>
          <p:nvPr/>
        </p:nvGrpSpPr>
        <p:grpSpPr>
          <a:xfrm>
            <a:off x="8065173" y="3793647"/>
            <a:ext cx="555327" cy="587429"/>
            <a:chOff x="4972245" y="3684777"/>
            <a:chExt cx="458948" cy="485478"/>
          </a:xfrm>
        </p:grpSpPr>
        <p:grpSp>
          <p:nvGrpSpPr>
            <p:cNvPr id="56" name="组合 55">
              <a:extLst>
                <a:ext uri="{FF2B5EF4-FFF2-40B4-BE49-F238E27FC236}">
                  <a16:creationId xmlns:a16="http://schemas.microsoft.com/office/drawing/2014/main" id="{72BC6B01-B20A-4437-BEB5-109E2CF68973}"/>
                </a:ext>
              </a:extLst>
            </p:cNvPr>
            <p:cNvGrpSpPr/>
            <p:nvPr/>
          </p:nvGrpSpPr>
          <p:grpSpPr>
            <a:xfrm>
              <a:off x="4972245" y="3684777"/>
              <a:ext cx="458948" cy="485478"/>
              <a:chOff x="3770271" y="3684777"/>
              <a:chExt cx="458948" cy="485478"/>
            </a:xfrm>
          </p:grpSpPr>
          <p:pic>
            <p:nvPicPr>
              <p:cNvPr id="58" name="图形 57">
                <a:extLst>
                  <a:ext uri="{FF2B5EF4-FFF2-40B4-BE49-F238E27FC236}">
                    <a16:creationId xmlns:a16="http://schemas.microsoft.com/office/drawing/2014/main" id="{EF957AC2-EBD2-4DBF-991B-0713E370631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59" name="椭圆 58">
                <a:extLst>
                  <a:ext uri="{FF2B5EF4-FFF2-40B4-BE49-F238E27FC236}">
                    <a16:creationId xmlns:a16="http://schemas.microsoft.com/office/drawing/2014/main" id="{F0067C4F-3153-4179-8530-322D8E9BFE66}"/>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57" name="图形 56">
              <a:extLst>
                <a:ext uri="{FF2B5EF4-FFF2-40B4-BE49-F238E27FC236}">
                  <a16:creationId xmlns:a16="http://schemas.microsoft.com/office/drawing/2014/main" id="{C6348F07-6E02-4AF4-B753-9EAD96E880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7369" y="3845058"/>
              <a:ext cx="188700" cy="164917"/>
            </a:xfrm>
            <a:prstGeom prst="rect">
              <a:avLst/>
            </a:prstGeom>
          </p:spPr>
        </p:pic>
      </p:grpSp>
      <p:grpSp>
        <p:nvGrpSpPr>
          <p:cNvPr id="60" name="组合 59">
            <a:extLst>
              <a:ext uri="{FF2B5EF4-FFF2-40B4-BE49-F238E27FC236}">
                <a16:creationId xmlns:a16="http://schemas.microsoft.com/office/drawing/2014/main" id="{A5473DC8-3518-4E5E-B260-29C8CEA73F1C}"/>
              </a:ext>
            </a:extLst>
          </p:cNvPr>
          <p:cNvGrpSpPr/>
          <p:nvPr/>
        </p:nvGrpSpPr>
        <p:grpSpPr>
          <a:xfrm>
            <a:off x="8690591" y="3793647"/>
            <a:ext cx="555327" cy="587429"/>
            <a:chOff x="5646523" y="3684777"/>
            <a:chExt cx="458948" cy="485478"/>
          </a:xfrm>
        </p:grpSpPr>
        <p:grpSp>
          <p:nvGrpSpPr>
            <p:cNvPr id="61" name="组合 60">
              <a:extLst>
                <a:ext uri="{FF2B5EF4-FFF2-40B4-BE49-F238E27FC236}">
                  <a16:creationId xmlns:a16="http://schemas.microsoft.com/office/drawing/2014/main" id="{7AEEC0A6-7AC0-4948-86D0-DA9E54F671C9}"/>
                </a:ext>
              </a:extLst>
            </p:cNvPr>
            <p:cNvGrpSpPr/>
            <p:nvPr/>
          </p:nvGrpSpPr>
          <p:grpSpPr>
            <a:xfrm>
              <a:off x="5646523" y="3684777"/>
              <a:ext cx="458948" cy="485478"/>
              <a:chOff x="3770271" y="3684777"/>
              <a:chExt cx="458948" cy="485478"/>
            </a:xfrm>
          </p:grpSpPr>
          <p:pic>
            <p:nvPicPr>
              <p:cNvPr id="63" name="图形 62">
                <a:extLst>
                  <a:ext uri="{FF2B5EF4-FFF2-40B4-BE49-F238E27FC236}">
                    <a16:creationId xmlns:a16="http://schemas.microsoft.com/office/drawing/2014/main" id="{F38454C8-D9C8-48A2-BCA3-1B3D2ACEF1F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64" name="椭圆 63">
                <a:extLst>
                  <a:ext uri="{FF2B5EF4-FFF2-40B4-BE49-F238E27FC236}">
                    <a16:creationId xmlns:a16="http://schemas.microsoft.com/office/drawing/2014/main" id="{71B644D9-5A76-4635-89AA-9614CEAB09F4}"/>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62" name="图形 61">
              <a:extLst>
                <a:ext uri="{FF2B5EF4-FFF2-40B4-BE49-F238E27FC236}">
                  <a16:creationId xmlns:a16="http://schemas.microsoft.com/office/drawing/2014/main" id="{D5B0B4AE-650B-4B8C-8F97-33CB19CED4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7578" y="3859829"/>
              <a:ext cx="180208" cy="135375"/>
            </a:xfrm>
            <a:prstGeom prst="rect">
              <a:avLst/>
            </a:prstGeom>
          </p:spPr>
        </p:pic>
      </p:grpSp>
      <p:grpSp>
        <p:nvGrpSpPr>
          <p:cNvPr id="65" name="组合 64">
            <a:extLst>
              <a:ext uri="{FF2B5EF4-FFF2-40B4-BE49-F238E27FC236}">
                <a16:creationId xmlns:a16="http://schemas.microsoft.com/office/drawing/2014/main" id="{F4B179C0-BBC7-4870-AB70-B2FC9021D691}"/>
              </a:ext>
            </a:extLst>
          </p:cNvPr>
          <p:cNvGrpSpPr/>
          <p:nvPr/>
        </p:nvGrpSpPr>
        <p:grpSpPr>
          <a:xfrm>
            <a:off x="7439756" y="3793647"/>
            <a:ext cx="555327" cy="587429"/>
            <a:chOff x="4393261" y="3684777"/>
            <a:chExt cx="458948" cy="485478"/>
          </a:xfrm>
        </p:grpSpPr>
        <p:grpSp>
          <p:nvGrpSpPr>
            <p:cNvPr id="66" name="组合 65">
              <a:extLst>
                <a:ext uri="{FF2B5EF4-FFF2-40B4-BE49-F238E27FC236}">
                  <a16:creationId xmlns:a16="http://schemas.microsoft.com/office/drawing/2014/main" id="{40190E4A-820A-4A4D-B4E0-A8B7D3B382C8}"/>
                </a:ext>
              </a:extLst>
            </p:cNvPr>
            <p:cNvGrpSpPr/>
            <p:nvPr/>
          </p:nvGrpSpPr>
          <p:grpSpPr>
            <a:xfrm>
              <a:off x="4393261" y="3684777"/>
              <a:ext cx="458948" cy="485478"/>
              <a:chOff x="3770271" y="3684777"/>
              <a:chExt cx="458948" cy="485478"/>
            </a:xfrm>
          </p:grpSpPr>
          <p:pic>
            <p:nvPicPr>
              <p:cNvPr id="68" name="图形 67">
                <a:extLst>
                  <a:ext uri="{FF2B5EF4-FFF2-40B4-BE49-F238E27FC236}">
                    <a16:creationId xmlns:a16="http://schemas.microsoft.com/office/drawing/2014/main" id="{8E162B40-BB74-4AB5-8DB9-42FA5108BA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6" t="-13" r="-4164" b="-338"/>
              <a:stretch/>
            </p:blipFill>
            <p:spPr>
              <a:xfrm rot="5400000">
                <a:off x="3757006" y="3698042"/>
                <a:ext cx="485478" cy="458948"/>
              </a:xfrm>
              <a:prstGeom prst="rect">
                <a:avLst/>
              </a:prstGeom>
            </p:spPr>
          </p:pic>
          <p:sp>
            <p:nvSpPr>
              <p:cNvPr id="69" name="椭圆 68">
                <a:extLst>
                  <a:ext uri="{FF2B5EF4-FFF2-40B4-BE49-F238E27FC236}">
                    <a16:creationId xmlns:a16="http://schemas.microsoft.com/office/drawing/2014/main" id="{BB4D8EC6-2DA6-46C0-8CD6-737DDA461372}"/>
                  </a:ext>
                </a:extLst>
              </p:cNvPr>
              <p:cNvSpPr/>
              <p:nvPr/>
            </p:nvSpPr>
            <p:spPr>
              <a:xfrm>
                <a:off x="3821560" y="3743254"/>
                <a:ext cx="356371" cy="368523"/>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74" dirty="0"/>
              </a:p>
            </p:txBody>
          </p:sp>
        </p:grpSp>
        <p:pic>
          <p:nvPicPr>
            <p:cNvPr id="67" name="图形 66">
              <a:extLst>
                <a:ext uri="{FF2B5EF4-FFF2-40B4-BE49-F238E27FC236}">
                  <a16:creationId xmlns:a16="http://schemas.microsoft.com/office/drawing/2014/main" id="{72C4A62F-2B3D-4AF0-9C5A-4840F4278F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9129" y="3826813"/>
              <a:ext cx="201160" cy="201406"/>
            </a:xfrm>
            <a:prstGeom prst="rect">
              <a:avLst/>
            </a:prstGeom>
          </p:spPr>
        </p:pic>
      </p:grpSp>
      <p:pic>
        <p:nvPicPr>
          <p:cNvPr id="74" name="图片 73">
            <a:extLst>
              <a:ext uri="{FF2B5EF4-FFF2-40B4-BE49-F238E27FC236}">
                <a16:creationId xmlns:a16="http://schemas.microsoft.com/office/drawing/2014/main" id="{AC8D7CB7-D8EB-467A-9CD4-7C704D1CBE2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7520640" y="921629"/>
            <a:ext cx="2533870" cy="1787290"/>
          </a:xfrm>
          <a:prstGeom prst="rect">
            <a:avLst/>
          </a:prstGeom>
          <a:effectLst>
            <a:outerShdw blurRad="50800" dist="38100" dir="2700000" algn="tl" rotWithShape="0">
              <a:srgbClr val="032854">
                <a:alpha val="70000"/>
              </a:srgbClr>
            </a:outerShdw>
          </a:effectLst>
        </p:spPr>
      </p:pic>
      <p:grpSp>
        <p:nvGrpSpPr>
          <p:cNvPr id="36" name="组合 35">
            <a:extLst>
              <a:ext uri="{FF2B5EF4-FFF2-40B4-BE49-F238E27FC236}">
                <a16:creationId xmlns:a16="http://schemas.microsoft.com/office/drawing/2014/main" id="{91273063-6050-4646-8261-91FB4E0B7ADF}"/>
              </a:ext>
            </a:extLst>
          </p:cNvPr>
          <p:cNvGrpSpPr/>
          <p:nvPr/>
        </p:nvGrpSpPr>
        <p:grpSpPr>
          <a:xfrm>
            <a:off x="5410502" y="5458126"/>
            <a:ext cx="1403837" cy="467143"/>
            <a:chOff x="687080" y="521587"/>
            <a:chExt cx="3765495" cy="555699"/>
          </a:xfrm>
        </p:grpSpPr>
        <p:grpSp>
          <p:nvGrpSpPr>
            <p:cNvPr id="37" name="组合 36">
              <a:extLst>
                <a:ext uri="{FF2B5EF4-FFF2-40B4-BE49-F238E27FC236}">
                  <a16:creationId xmlns:a16="http://schemas.microsoft.com/office/drawing/2014/main" id="{6EC0D08B-98D1-43AD-92D5-3A7B7CA65ADA}"/>
                </a:ext>
              </a:extLst>
            </p:cNvPr>
            <p:cNvGrpSpPr/>
            <p:nvPr/>
          </p:nvGrpSpPr>
          <p:grpSpPr>
            <a:xfrm>
              <a:off x="687080" y="521587"/>
              <a:ext cx="3765495" cy="553480"/>
              <a:chOff x="4704284" y="2978391"/>
              <a:chExt cx="2939477" cy="553480"/>
            </a:xfrm>
            <a:effectLst>
              <a:outerShdw blurRad="203200" dist="38100" dir="2700000" sx="102000" sy="102000" algn="tl" rotWithShape="0">
                <a:prstClr val="black">
                  <a:alpha val="32000"/>
                </a:prstClr>
              </a:outerShdw>
            </a:effectLst>
          </p:grpSpPr>
          <p:sp>
            <p:nvSpPr>
              <p:cNvPr id="70" name="六边形 69">
                <a:extLst>
                  <a:ext uri="{FF2B5EF4-FFF2-40B4-BE49-F238E27FC236}">
                    <a16:creationId xmlns:a16="http://schemas.microsoft.com/office/drawing/2014/main" id="{08BCB6B0-3509-4980-A6E5-0A3A06D2518B}"/>
                  </a:ext>
                </a:extLst>
              </p:cNvPr>
              <p:cNvSpPr/>
              <p:nvPr/>
            </p:nvSpPr>
            <p:spPr>
              <a:xfrm>
                <a:off x="4704284" y="2978391"/>
                <a:ext cx="2939477" cy="553480"/>
              </a:xfrm>
              <a:prstGeom prst="hexagon">
                <a:avLst>
                  <a:gd name="adj" fmla="val 27581"/>
                  <a:gd name="vf" fmla="val 115470"/>
                </a:avLst>
              </a:prstGeom>
              <a:solidFill>
                <a:srgbClr val="3263B1"/>
              </a:solidFill>
              <a:ln w="28575">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D202CECF-57DC-43D9-B2BA-9B839EC218CF}"/>
                  </a:ext>
                </a:extLst>
              </p:cNvPr>
              <p:cNvGrpSpPr/>
              <p:nvPr/>
            </p:nvGrpSpPr>
            <p:grpSpPr>
              <a:xfrm>
                <a:off x="4888360" y="3118867"/>
                <a:ext cx="2585329" cy="272528"/>
                <a:chOff x="5478910" y="3118867"/>
                <a:chExt cx="2585329" cy="272528"/>
              </a:xfrm>
            </p:grpSpPr>
            <p:sp>
              <p:nvSpPr>
                <p:cNvPr id="72" name="箭头: V 形 50">
                  <a:extLst>
                    <a:ext uri="{FF2B5EF4-FFF2-40B4-BE49-F238E27FC236}">
                      <a16:creationId xmlns:a16="http://schemas.microsoft.com/office/drawing/2014/main" id="{F6FAF082-C1E2-4BD9-B6B8-1027069A0555}"/>
                    </a:ext>
                  </a:extLst>
                </p:cNvPr>
                <p:cNvSpPr/>
                <p:nvPr/>
              </p:nvSpPr>
              <p:spPr>
                <a:xfrm flipH="1">
                  <a:off x="5478910" y="3118867"/>
                  <a:ext cx="11639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箭头: V 形 51">
                  <a:extLst>
                    <a:ext uri="{FF2B5EF4-FFF2-40B4-BE49-F238E27FC236}">
                      <a16:creationId xmlns:a16="http://schemas.microsoft.com/office/drawing/2014/main" id="{086510A7-3D12-4D14-9C50-21E3B9FF1D5E}"/>
                    </a:ext>
                  </a:extLst>
                </p:cNvPr>
                <p:cNvSpPr/>
                <p:nvPr/>
              </p:nvSpPr>
              <p:spPr>
                <a:xfrm>
                  <a:off x="7924289" y="3118867"/>
                  <a:ext cx="13995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
          <p:nvSpPr>
            <p:cNvPr id="40" name="矩形 39">
              <a:extLst>
                <a:ext uri="{FF2B5EF4-FFF2-40B4-BE49-F238E27FC236}">
                  <a16:creationId xmlns:a16="http://schemas.microsoft.com/office/drawing/2014/main" id="{353FABBB-A3CA-4E4F-9CEC-FD57177ACC02}"/>
                </a:ext>
              </a:extLst>
            </p:cNvPr>
            <p:cNvSpPr/>
            <p:nvPr/>
          </p:nvSpPr>
          <p:spPr>
            <a:xfrm>
              <a:off x="1324474" y="528104"/>
              <a:ext cx="2528828" cy="549182"/>
            </a:xfrm>
            <a:prstGeom prst="rect">
              <a:avLst/>
            </a:prstGeom>
          </p:spPr>
          <p:txBody>
            <a:bodyPr vert="horz" wrap="square" lIns="91440" tIns="45720" rIns="91440" bIns="45720" rtlCol="0" anchor="ctr">
              <a:spAutoFit/>
            </a:bodyPr>
            <a:lstStyle/>
            <a:p>
              <a:pPr algn="ctr">
                <a:spcBef>
                  <a:spcPct val="0"/>
                </a:spcBef>
              </a:pP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haroni" panose="02010803020104030203" pitchFamily="2" charset="-79"/>
                </a:rPr>
                <a:t>王刚</a:t>
              </a:r>
            </a:p>
          </p:txBody>
        </p:sp>
      </p:grpSp>
      <p:sp>
        <p:nvSpPr>
          <p:cNvPr id="2" name="文本框 1">
            <a:extLst>
              <a:ext uri="{FF2B5EF4-FFF2-40B4-BE49-F238E27FC236}">
                <a16:creationId xmlns:a16="http://schemas.microsoft.com/office/drawing/2014/main" id="{DC026664-E160-4DEC-9C36-3EED3DE12694}"/>
              </a:ext>
            </a:extLst>
          </p:cNvPr>
          <p:cNvSpPr txBox="1"/>
          <p:nvPr/>
        </p:nvSpPr>
        <p:spPr>
          <a:xfrm>
            <a:off x="4488095" y="5930747"/>
            <a:ext cx="3371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ganggang@nankai.edu.cn</a:t>
            </a:r>
          </a:p>
        </p:txBody>
      </p:sp>
    </p:spTree>
    <p:extLst>
      <p:ext uri="{BB962C8B-B14F-4D97-AF65-F5344CB8AC3E}">
        <p14:creationId xmlns:p14="http://schemas.microsoft.com/office/powerpoint/2010/main" val="34245837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right)">
                                      <p:cBhvr>
                                        <p:cTn id="7" dur="500"/>
                                        <p:tgtEl>
                                          <p:spTgt spid="7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53" presetClass="entr" presetSubtype="16"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par>
                                <p:cTn id="16" presetID="22" presetClass="entr" presetSubtype="2"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par>
                                <p:cTn id="25" presetID="8" presetClass="emph" presetSubtype="0" fill="hold" nodeType="withEffect">
                                  <p:stCondLst>
                                    <p:cond delay="500"/>
                                  </p:stCondLst>
                                  <p:childTnLst>
                                    <p:animRot by="21600000">
                                      <p:cBhvr>
                                        <p:cTn id="26" dur="500" fill="hold"/>
                                        <p:tgtEl>
                                          <p:spTgt spid="51"/>
                                        </p:tgtEl>
                                        <p:attrNameLst>
                                          <p:attrName>r</p:attrName>
                                        </p:attrNameLst>
                                      </p:cBhvr>
                                    </p:animRot>
                                  </p:childTnLst>
                                </p:cTn>
                              </p:par>
                              <p:par>
                                <p:cTn id="27" presetID="53" presetClass="entr" presetSubtype="16" fill="hold" nodeType="withEffect">
                                  <p:stCondLst>
                                    <p:cond delay="50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par>
                                <p:cTn id="32" presetID="8" presetClass="emph" presetSubtype="0" fill="hold" nodeType="withEffect">
                                  <p:stCondLst>
                                    <p:cond delay="500"/>
                                  </p:stCondLst>
                                  <p:childTnLst>
                                    <p:animRot by="21600000">
                                      <p:cBhvr>
                                        <p:cTn id="33" dur="500" fill="hold"/>
                                        <p:tgtEl>
                                          <p:spTgt spid="65"/>
                                        </p:tgtEl>
                                        <p:attrNameLst>
                                          <p:attrName>r</p:attrName>
                                        </p:attrNameLst>
                                      </p:cBhvr>
                                    </p:animRot>
                                  </p:childTnLst>
                                </p:cTn>
                              </p:par>
                              <p:par>
                                <p:cTn id="34" presetID="53" presetClass="entr" presetSubtype="16" fill="hold" nodeType="withEffect">
                                  <p:stCondLst>
                                    <p:cond delay="50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cTn>
                              </p:par>
                              <p:par>
                                <p:cTn id="39" presetID="8" presetClass="emph" presetSubtype="0" fill="hold" nodeType="withEffect">
                                  <p:stCondLst>
                                    <p:cond delay="500"/>
                                  </p:stCondLst>
                                  <p:childTnLst>
                                    <p:animRot by="21600000">
                                      <p:cBhvr>
                                        <p:cTn id="40" dur="500" fill="hold"/>
                                        <p:tgtEl>
                                          <p:spTgt spid="55"/>
                                        </p:tgtEl>
                                        <p:attrNameLst>
                                          <p:attrName>r</p:attrName>
                                        </p:attrNameLst>
                                      </p:cBhvr>
                                    </p:animRot>
                                  </p:childTnLst>
                                </p:cTn>
                              </p:par>
                              <p:par>
                                <p:cTn id="41" presetID="53" presetClass="entr" presetSubtype="16" fill="hold" nodeType="withEffect">
                                  <p:stCondLst>
                                    <p:cond delay="50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8" presetClass="emph" presetSubtype="0" fill="hold" nodeType="withEffect">
                                  <p:stCondLst>
                                    <p:cond delay="500"/>
                                  </p:stCondLst>
                                  <p:childTnLst>
                                    <p:animRot by="21600000">
                                      <p:cBhvr>
                                        <p:cTn id="47" dur="500" fill="hold"/>
                                        <p:tgtEl>
                                          <p:spTgt spid="60"/>
                                        </p:tgtEl>
                                        <p:attrNameLst>
                                          <p:attrName>r</p:attrName>
                                        </p:attrNameLst>
                                      </p:cBhvr>
                                    </p:animRot>
                                  </p:childTnLst>
                                </p:cTn>
                              </p:par>
                              <p:par>
                                <p:cTn id="48" presetID="10" presetClass="entr" presetSubtype="0" fill="hold" grpId="0" nodeType="withEffect">
                                  <p:stCondLst>
                                    <p:cond delay="75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75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283297" cy="584901"/>
            <a:chOff x="698153" y="503365"/>
            <a:chExt cx="3283297"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283297"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3579175" y="640134"/>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狼来了</a:t>
              </a: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2EAA58B-D567-4787-907E-BC76176742A3}"/>
                  </a:ext>
                </a:extLst>
              </p:cNvPr>
              <p:cNvSpPr/>
              <p:nvPr/>
            </p:nvSpPr>
            <p:spPr>
              <a:xfrm>
                <a:off x="4708216" y="1243978"/>
                <a:ext cx="4542638" cy="10049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𝑃</m:t>
                      </m:r>
                      <m:d>
                        <m:dPr>
                          <m:ctrlPr>
                            <a:rPr lang="zh-CN" altLang="en-US" sz="2800" i="1">
                              <a:latin typeface="Cambria Math" panose="02040503050406030204" pitchFamily="18" charset="0"/>
                            </a:rPr>
                          </m:ctrlPr>
                        </m:dPr>
                        <m:e>
                          <m:r>
                            <a:rPr lang="en-US" altLang="zh-CN" sz="2800" b="0" i="1" smtClean="0">
                              <a:latin typeface="Cambria Math" panose="02040503050406030204" pitchFamily="18" charset="0"/>
                            </a:rPr>
                            <m:t>𝐵</m:t>
                          </m:r>
                        </m:e>
                        <m:e>
                          <m:r>
                            <a:rPr lang="en-US" altLang="zh-CN" sz="2800" b="0" i="1" smtClean="0">
                              <a:latin typeface="Cambria Math" panose="02040503050406030204" pitchFamily="18" charset="0"/>
                            </a:rPr>
                            <m:t>𝐴</m:t>
                          </m:r>
                        </m:e>
                      </m:d>
                      <m:r>
                        <a:rPr lang="zh-CN" altLang="en-US" sz="2800" i="1">
                          <a:latin typeface="Cambria Math" panose="02040503050406030204" pitchFamily="18" charset="0"/>
                        </a:rPr>
                        <m:t>=</m:t>
                      </m:r>
                      <m:f>
                        <m:fPr>
                          <m:ctrlPr>
                            <a:rPr lang="zh-CN" altLang="en-US" sz="2800" i="1">
                              <a:latin typeface="Cambria Math" panose="02040503050406030204" pitchFamily="18" charset="0"/>
                            </a:rPr>
                          </m:ctrlPr>
                        </m:fPr>
                        <m:num>
                          <m:d>
                            <m:dPr>
                              <m:begChr m:val=""/>
                              <m:ctrlPr>
                                <a:rPr lang="zh-CN" altLang="en-US" sz="2800" i="1">
                                  <a:latin typeface="Cambria Math" panose="02040503050406030204" pitchFamily="18" charset="0"/>
                                </a:rPr>
                              </m:ctrlPr>
                            </m:dPr>
                            <m:e>
                              <m:r>
                                <a:rPr lang="zh-CN" altLang="en-US" sz="2800" i="1">
                                  <a:latin typeface="Cambria Math" panose="02040503050406030204" pitchFamily="18" charset="0"/>
                                </a:rPr>
                                <m:t>𝑃</m:t>
                              </m:r>
                              <m:r>
                                <a:rPr lang="zh-CN" altLang="en-US" sz="2800" i="1">
                                  <a:latin typeface="Cambria Math" panose="02040503050406030204" pitchFamily="18" charset="0"/>
                                </a:rPr>
                                <m:t>(</m:t>
                              </m:r>
                              <m:r>
                                <a:rPr lang="en-US" altLang="zh-CN" sz="2800" b="0" i="1" smtClean="0">
                                  <a:latin typeface="Cambria Math" panose="02040503050406030204" pitchFamily="18" charset="0"/>
                                </a:rPr>
                                <m:t>𝐴</m:t>
                              </m:r>
                              <m:r>
                                <a:rPr lang="zh-CN" altLang="en-US" sz="2800" i="1">
                                  <a:latin typeface="Cambria Math" panose="02040503050406030204" pitchFamily="18" charset="0"/>
                                </a:rPr>
                                <m:t>|</m:t>
                              </m:r>
                              <m:r>
                                <a:rPr lang="en-US" altLang="zh-CN" sz="2800" b="0" i="1" smtClean="0">
                                  <a:latin typeface="Cambria Math" panose="02040503050406030204" pitchFamily="18" charset="0"/>
                                </a:rPr>
                                <m:t>𝐵</m:t>
                              </m:r>
                              <m:r>
                                <a:rPr lang="zh-CN" altLang="en-US" sz="2800" i="1">
                                  <a:latin typeface="Cambria Math" panose="02040503050406030204" pitchFamily="18" charset="0"/>
                                </a:rPr>
                                <m:t>)∙</m:t>
                              </m:r>
                              <m:r>
                                <a:rPr lang="zh-CN" altLang="en-US" sz="2800" i="1">
                                  <a:latin typeface="Cambria Math" panose="02040503050406030204" pitchFamily="18" charset="0"/>
                                </a:rPr>
                                <m:t>𝑃</m:t>
                              </m:r>
                              <m:r>
                                <a:rPr lang="zh-CN" altLang="en-US" sz="2800" i="1">
                                  <a:latin typeface="Cambria Math" panose="02040503050406030204" pitchFamily="18" charset="0"/>
                                </a:rPr>
                                <m:t>(</m:t>
                              </m:r>
                              <m:r>
                                <a:rPr lang="en-US" altLang="zh-CN" sz="2800" b="0" i="1" smtClean="0">
                                  <a:latin typeface="Cambria Math" panose="02040503050406030204" pitchFamily="18" charset="0"/>
                                </a:rPr>
                                <m:t>𝐵</m:t>
                              </m:r>
                            </m:e>
                          </m:d>
                        </m:num>
                        <m:den>
                          <m:d>
                            <m:dPr>
                              <m:begChr m:val=""/>
                              <m:ctrlPr>
                                <a:rPr lang="zh-CN" altLang="en-US" sz="2800" i="1">
                                  <a:latin typeface="Cambria Math" panose="02040503050406030204" pitchFamily="18" charset="0"/>
                                </a:rPr>
                              </m:ctrlPr>
                            </m:dPr>
                            <m:e>
                              <m:r>
                                <a:rPr lang="zh-CN" altLang="en-US" sz="2800" i="1">
                                  <a:latin typeface="Cambria Math" panose="02040503050406030204" pitchFamily="18" charset="0"/>
                                </a:rPr>
                                <m:t>𝑃</m:t>
                              </m:r>
                              <m:r>
                                <a:rPr lang="zh-CN" altLang="en-US" sz="2800" i="1">
                                  <a:latin typeface="Cambria Math" panose="02040503050406030204" pitchFamily="18" charset="0"/>
                                </a:rPr>
                                <m:t>(</m:t>
                              </m:r>
                              <m:r>
                                <a:rPr lang="en-US" altLang="zh-CN" sz="2800" b="0" i="1" smtClean="0">
                                  <a:latin typeface="Cambria Math" panose="02040503050406030204" pitchFamily="18" charset="0"/>
                                </a:rPr>
                                <m:t>𝐴</m:t>
                              </m:r>
                            </m:e>
                          </m:d>
                        </m:den>
                      </m:f>
                    </m:oMath>
                  </m:oMathPara>
                </a14:m>
                <a:endParaRPr lang="zh-CN" altLang="en-US" sz="2800" i="1" dirty="0"/>
              </a:p>
            </p:txBody>
          </p:sp>
        </mc:Choice>
        <mc:Fallback xmlns="">
          <p:sp>
            <p:nvSpPr>
              <p:cNvPr id="22" name="矩形 21">
                <a:extLst>
                  <a:ext uri="{FF2B5EF4-FFF2-40B4-BE49-F238E27FC236}">
                    <a16:creationId xmlns:a16="http://schemas.microsoft.com/office/drawing/2014/main" id="{E2EAA58B-D567-4787-907E-BC76176742A3}"/>
                  </a:ext>
                </a:extLst>
              </p:cNvPr>
              <p:cNvSpPr>
                <a:spLocks noRot="1" noChangeAspect="1" noMove="1" noResize="1" noEditPoints="1" noAdjustHandles="1" noChangeArrowheads="1" noChangeShapeType="1" noTextEdit="1"/>
              </p:cNvSpPr>
              <p:nvPr/>
            </p:nvSpPr>
            <p:spPr>
              <a:xfrm>
                <a:off x="4708216" y="1243978"/>
                <a:ext cx="4542638" cy="100495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6A3A990-0239-4673-B991-EC122811CAF8}"/>
                  </a:ext>
                </a:extLst>
              </p:cNvPr>
              <p:cNvSpPr txBox="1"/>
              <p:nvPr/>
            </p:nvSpPr>
            <p:spPr>
              <a:xfrm>
                <a:off x="182563" y="2376412"/>
                <a:ext cx="11841161" cy="3974165"/>
              </a:xfrm>
              <a:prstGeom prst="rect">
                <a:avLst/>
              </a:prstGeom>
              <a:noFill/>
            </p:spPr>
            <p:txBody>
              <a:bodyPr wrap="square" rtlCol="0">
                <a:spAutoFit/>
              </a:bodyPr>
              <a:lstStyle/>
              <a:p>
                <a:pPr algn="just">
                  <a:lnSpc>
                    <a:spcPct val="150000"/>
                  </a:lnSpc>
                  <a:buClrTx/>
                  <a:buSzTx/>
                  <a:buFontTx/>
                </a:pPr>
                <a:r>
                  <a:rPr lang="zh-CN" altLang="en-US" sz="2800" dirty="0">
                    <a:latin typeface="微软雅黑" panose="020B0503020204020204" pitchFamily="34" charset="-122"/>
                    <a:ea typeface="微软雅黑" panose="020B0503020204020204" pitchFamily="34" charset="-122"/>
                    <a:cs typeface="宋体" panose="02010600030101010101" pitchFamily="2" charset="-122"/>
                  </a:rPr>
                  <a:t>设</a:t>
                </a:r>
                <a14:m>
                  <m:oMath xmlns:m="http://schemas.openxmlformats.org/officeDocument/2006/math">
                    <m:r>
                      <a:rPr lang="en-US" altLang="zh-CN" sz="2800" i="1">
                        <a:latin typeface="Cambria Math" panose="02040503050406030204" pitchFamily="18" charset="0"/>
                        <a:ea typeface="微软雅黑" panose="020B0503020204020204" pitchFamily="34" charset="-122"/>
                        <a:cs typeface="宋体" panose="02010600030101010101" pitchFamily="2" charset="-122"/>
                      </a:rPr>
                      <m:t>𝐴</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d>
                      <m:dPr>
                        <m:begChr m:val="{"/>
                        <m:endChr m:val="}"/>
                        <m:ctrlPr>
                          <a:rPr lang="en-US" altLang="zh-CN" sz="2800" i="1">
                            <a:latin typeface="Cambria Math" panose="02040503050406030204" pitchFamily="18" charset="0"/>
                            <a:ea typeface="微软雅黑" panose="020B0503020204020204" pitchFamily="34" charset="-122"/>
                            <a:cs typeface="宋体" panose="02010600030101010101" pitchFamily="2" charset="-122"/>
                          </a:rPr>
                        </m:ctrlPr>
                      </m:dPr>
                      <m:e>
                        <m:r>
                          <a:rPr lang="zh-CN" altLang="en-US" sz="2800" i="1">
                            <a:latin typeface="Cambria Math" panose="02040503050406030204" pitchFamily="18" charset="0"/>
                            <a:ea typeface="微软雅黑" panose="020B0503020204020204" pitchFamily="34" charset="-122"/>
                            <a:cs typeface="宋体" panose="02010600030101010101" pitchFamily="2" charset="-122"/>
                          </a:rPr>
                          <m:t>小孩说谎</m:t>
                        </m:r>
                      </m:e>
                    </m:d>
                    <m:r>
                      <a:rPr lang="zh-CN" altLang="en-US" sz="2800" i="1">
                        <a:latin typeface="Cambria Math" panose="02040503050406030204" pitchFamily="18" charset="0"/>
                        <a:ea typeface="微软雅黑" panose="020B0503020204020204" pitchFamily="34" charset="-122"/>
                        <a:cs typeface="宋体" panose="02010600030101010101" pitchFamily="2" charset="-122"/>
                      </a:rPr>
                      <m:t>，</m:t>
                    </m:r>
                    <m:r>
                      <a:rPr lang="en-US" altLang="zh-CN" sz="2800" i="1">
                        <a:latin typeface="Cambria Math" panose="02040503050406030204" pitchFamily="18" charset="0"/>
                        <a:ea typeface="微软雅黑" panose="020B0503020204020204" pitchFamily="34" charset="-122"/>
                        <a:cs typeface="宋体" panose="02010600030101010101" pitchFamily="2" charset="-122"/>
                      </a:rPr>
                      <m:t>𝐵</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r>
                      <a:rPr lang="zh-CN" altLang="en-US" sz="2800" i="1">
                        <a:latin typeface="Cambria Math" panose="02040503050406030204" pitchFamily="18" charset="0"/>
                        <a:ea typeface="微软雅黑" panose="020B0503020204020204" pitchFamily="34" charset="-122"/>
                        <a:cs typeface="宋体" panose="02010600030101010101" pitchFamily="2" charset="-122"/>
                      </a:rPr>
                      <m:t>村民认为小孩可信</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oMath>
                </a14:m>
                <a:endParaRPr lang="en-US" altLang="zh-CN" sz="2800" i="1"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zh-CN" altLang="en-US" sz="2800" dirty="0">
                    <a:latin typeface="Cambria Math" panose="02040503050406030204" pitchFamily="18" charset="0"/>
                    <a:ea typeface="微软雅黑" panose="020B0503020204020204" pitchFamily="34" charset="-122"/>
                    <a:cs typeface="宋体" panose="02010600030101010101" pitchFamily="2" charset="-122"/>
                  </a:rPr>
                  <a:t>假设：村民过去对小孩的信任度为</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ctrlPr>
                      </m:dPr>
                      <m:e>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𝐵</m:t>
                        </m:r>
                      </m:e>
                    </m:d>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=0.8,</m:t>
                    </m:r>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ctrlPr>
                      </m:dPr>
                      <m:e>
                        <m:acc>
                          <m:accPr>
                            <m:chr m:val="̅"/>
                            <m:ctrlPr>
                              <a:rPr lang="en-US" altLang="zh-CN" sz="2800" b="0" i="1" smtClean="0">
                                <a:latin typeface="Cambria Math" panose="02040503050406030204" pitchFamily="18" charset="0"/>
                                <a:ea typeface="微软雅黑" panose="020B0503020204020204" pitchFamily="34" charset="-122"/>
                              </a:rPr>
                            </m:ctrlPr>
                          </m:accPr>
                          <m:e>
                            <m:r>
                              <a:rPr lang="en-US" altLang="zh-CN" sz="2800" b="0" i="1" smtClean="0">
                                <a:latin typeface="Cambria Math" panose="02040503050406030204" pitchFamily="18" charset="0"/>
                                <a:ea typeface="微软雅黑" panose="020B0503020204020204" pitchFamily="34" charset="-122"/>
                              </a:rPr>
                              <m:t>𝐵</m:t>
                            </m:r>
                          </m:e>
                        </m:acc>
                      </m:e>
                    </m:d>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=0.2</m:t>
                    </m:r>
                  </m:oMath>
                </a14:m>
                <a:endParaRPr lang="en-US" altLang="zh-CN" sz="2800" i="1"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en-US" altLang="zh-CN" sz="2800" dirty="0">
                    <a:latin typeface="Cambria Math" panose="02040503050406030204" pitchFamily="18" charset="0"/>
                    <a:ea typeface="微软雅黑" panose="020B0503020204020204" pitchFamily="34" charset="-122"/>
                    <a:cs typeface="宋体" panose="02010600030101010101" pitchFamily="2" charset="-122"/>
                  </a:rPr>
                  <a:t>              "</a:t>
                </a:r>
                <a:r>
                  <a:rPr lang="zh-CN" altLang="en-US" sz="2800" dirty="0">
                    <a:latin typeface="Cambria Math" panose="02040503050406030204" pitchFamily="18" charset="0"/>
                    <a:ea typeface="微软雅黑" panose="020B0503020204020204" pitchFamily="34" charset="-122"/>
                    <a:cs typeface="宋体" panose="02010600030101010101" pitchFamily="2" charset="-122"/>
                  </a:rPr>
                  <a:t>村民相信孩子的话</a:t>
                </a:r>
                <a:r>
                  <a:rPr lang="en-US" altLang="zh-CN" sz="2800" dirty="0">
                    <a:latin typeface="Cambria Math" panose="02040503050406030204" pitchFamily="18" charset="0"/>
                    <a:ea typeface="微软雅黑" panose="020B0503020204020204" pitchFamily="34" charset="-122"/>
                    <a:cs typeface="宋体" panose="02010600030101010101" pitchFamily="2" charset="-122"/>
                  </a:rPr>
                  <a:t>"</a:t>
                </a:r>
                <a:r>
                  <a:rPr lang="zh-CN" altLang="en-US" sz="2800" dirty="0">
                    <a:latin typeface="Cambria Math" panose="02040503050406030204" pitchFamily="18" charset="0"/>
                    <a:ea typeface="微软雅黑" panose="020B0503020204020204" pitchFamily="34" charset="-122"/>
                    <a:cs typeface="宋体" panose="02010600030101010101" pitchFamily="2" charset="-122"/>
                  </a:rPr>
                  <a:t>时孩子说谎的概率为</a:t>
                </a:r>
                <a14:m>
                  <m:oMath xmlns:m="http://schemas.openxmlformats.org/officeDocument/2006/math">
                    <m:r>
                      <a:rPr lang="en-US" altLang="zh-CN" sz="2800" i="1">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800" i="1">
                            <a:latin typeface="Cambria Math" panose="02040503050406030204" pitchFamily="18" charset="0"/>
                            <a:ea typeface="微软雅黑" panose="020B0503020204020204" pitchFamily="34" charset="-122"/>
                            <a:cs typeface="宋体" panose="02010600030101010101" pitchFamily="2" charset="-122"/>
                          </a:rPr>
                        </m:ctrlPr>
                      </m:dPr>
                      <m:e>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𝐴</m:t>
                        </m:r>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800" i="1">
                            <a:latin typeface="Cambria Math" panose="02040503050406030204" pitchFamily="18" charset="0"/>
                            <a:ea typeface="微软雅黑" panose="020B0503020204020204" pitchFamily="34" charset="-122"/>
                            <a:cs typeface="宋体" panose="02010600030101010101" pitchFamily="2" charset="-122"/>
                          </a:rPr>
                          <m:t>𝐵</m:t>
                        </m:r>
                      </m:e>
                    </m:d>
                    <m:r>
                      <a:rPr lang="en-US" altLang="zh-CN" sz="2800" i="1">
                        <a:latin typeface="Cambria Math" panose="02040503050406030204" pitchFamily="18" charset="0"/>
                        <a:ea typeface="微软雅黑" panose="020B0503020204020204" pitchFamily="34" charset="-122"/>
                        <a:cs typeface="宋体" panose="02010600030101010101" pitchFamily="2" charset="-122"/>
                      </a:rPr>
                      <m:t>=0.</m:t>
                    </m:r>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1</m:t>
                    </m:r>
                  </m:oMath>
                </a14:m>
                <a:endParaRPr lang="en-US" altLang="zh-CN" sz="2800"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en-US" altLang="zh-CN" sz="2800" dirty="0">
                    <a:latin typeface="Cambria Math" panose="02040503050406030204" pitchFamily="18" charset="0"/>
                    <a:ea typeface="微软雅黑" panose="020B0503020204020204" pitchFamily="34" charset="-122"/>
                    <a:cs typeface="宋体" panose="02010600030101010101" pitchFamily="2" charset="-122"/>
                  </a:rPr>
                  <a:t>         </a:t>
                </a:r>
                <a:r>
                  <a:rPr lang="zh-CN" altLang="en-US" sz="2800" dirty="0">
                    <a:latin typeface="Cambria Math" panose="02040503050406030204" pitchFamily="18" charset="0"/>
                    <a:ea typeface="微软雅黑" panose="020B0503020204020204" pitchFamily="34" charset="-122"/>
                    <a:cs typeface="宋体" panose="02010600030101010101" pitchFamily="2" charset="-122"/>
                  </a:rPr>
                  <a:t>     </a:t>
                </a:r>
                <a:r>
                  <a:rPr lang="en-US" altLang="zh-CN" sz="2800" dirty="0">
                    <a:latin typeface="Cambria Math" panose="02040503050406030204" pitchFamily="18" charset="0"/>
                    <a:ea typeface="微软雅黑" panose="020B0503020204020204" pitchFamily="34" charset="-122"/>
                    <a:cs typeface="宋体" panose="02010600030101010101" pitchFamily="2" charset="-122"/>
                  </a:rPr>
                  <a:t>"</a:t>
                </a:r>
                <a:r>
                  <a:rPr lang="zh-CN" altLang="en-US" sz="2800" dirty="0">
                    <a:latin typeface="Cambria Math" panose="02040503050406030204" pitchFamily="18" charset="0"/>
                    <a:ea typeface="微软雅黑" panose="020B0503020204020204" pitchFamily="34" charset="-122"/>
                    <a:cs typeface="宋体" panose="02010600030101010101" pitchFamily="2" charset="-122"/>
                  </a:rPr>
                  <a:t>村民不相信孩子</a:t>
                </a:r>
                <a:r>
                  <a:rPr lang="en-US" altLang="zh-CN" sz="2800" dirty="0">
                    <a:latin typeface="Cambria Math" panose="02040503050406030204" pitchFamily="18" charset="0"/>
                    <a:ea typeface="微软雅黑" panose="020B0503020204020204" pitchFamily="34" charset="-122"/>
                    <a:cs typeface="宋体" panose="02010600030101010101" pitchFamily="2" charset="-122"/>
                  </a:rPr>
                  <a:t>"</a:t>
                </a:r>
                <a:r>
                  <a:rPr lang="zh-CN" altLang="en-US" sz="2800" dirty="0">
                    <a:latin typeface="Cambria Math" panose="02040503050406030204" pitchFamily="18" charset="0"/>
                    <a:ea typeface="微软雅黑" panose="020B0503020204020204" pitchFamily="34" charset="-122"/>
                    <a:cs typeface="宋体" panose="02010600030101010101" pitchFamily="2" charset="-122"/>
                  </a:rPr>
                  <a:t>时孩子说谎的概率</a:t>
                </a:r>
                <a14:m>
                  <m:oMath xmlns:m="http://schemas.openxmlformats.org/officeDocument/2006/math">
                    <m:r>
                      <a:rPr lang="en-US" altLang="zh-CN" sz="2800" i="1">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800" i="1">
                            <a:latin typeface="Cambria Math" panose="02040503050406030204" pitchFamily="18" charset="0"/>
                            <a:ea typeface="微软雅黑" panose="020B0503020204020204" pitchFamily="34" charset="-122"/>
                            <a:cs typeface="宋体" panose="02010600030101010101" pitchFamily="2" charset="-122"/>
                          </a:rPr>
                        </m:ctrlPr>
                      </m:dPr>
                      <m:e>
                        <m:r>
                          <a:rPr lang="en-US" altLang="zh-CN" sz="2800" i="1">
                            <a:latin typeface="Cambria Math" panose="02040503050406030204" pitchFamily="18" charset="0"/>
                            <a:ea typeface="微软雅黑" panose="020B0503020204020204" pitchFamily="34" charset="-122"/>
                            <a:cs typeface="宋体" panose="02010600030101010101" pitchFamily="2" charset="-122"/>
                          </a:rPr>
                          <m:t>𝐴</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acc>
                          <m:accPr>
                            <m:chr m:val="̅"/>
                            <m:ctrlPr>
                              <a:rPr lang="en-US" altLang="zh-CN" sz="2800" i="1" smtClean="0">
                                <a:latin typeface="Cambria Math" panose="02040503050406030204" pitchFamily="18" charset="0"/>
                                <a:ea typeface="微软雅黑" panose="020B0503020204020204" pitchFamily="34" charset="-122"/>
                              </a:rPr>
                            </m:ctrlPr>
                          </m:accPr>
                          <m:e>
                            <m:r>
                              <a:rPr lang="en-US" altLang="zh-CN" sz="2800" b="0" i="1" smtClean="0">
                                <a:latin typeface="Cambria Math" panose="02040503050406030204" pitchFamily="18" charset="0"/>
                                <a:ea typeface="微软雅黑" panose="020B0503020204020204" pitchFamily="34" charset="-122"/>
                              </a:rPr>
                              <m:t>𝐵</m:t>
                            </m:r>
                          </m:e>
                        </m:acc>
                      </m:e>
                    </m:d>
                    <m:r>
                      <a:rPr lang="en-US" altLang="zh-CN" sz="2800" i="1">
                        <a:latin typeface="Cambria Math" panose="02040503050406030204" pitchFamily="18" charset="0"/>
                        <a:ea typeface="微软雅黑" panose="020B0503020204020204" pitchFamily="34" charset="-122"/>
                        <a:cs typeface="宋体" panose="02010600030101010101" pitchFamily="2" charset="-122"/>
                      </a:rPr>
                      <m:t>=0.</m:t>
                    </m:r>
                    <m:r>
                      <a:rPr lang="en-US" altLang="zh-CN" sz="2800" b="0" i="1" smtClean="0">
                        <a:latin typeface="Cambria Math" panose="02040503050406030204" pitchFamily="18" charset="0"/>
                        <a:ea typeface="微软雅黑" panose="020B0503020204020204" pitchFamily="34" charset="-122"/>
                        <a:cs typeface="宋体" panose="02010600030101010101" pitchFamily="2" charset="-122"/>
                      </a:rPr>
                      <m:t>5</m:t>
                    </m:r>
                  </m:oMath>
                </a14:m>
                <a:endParaRPr lang="en-US" altLang="zh-CN" sz="2800"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pPr>
                <a:r>
                  <a:rPr lang="en-US" altLang="zh-CN" sz="2800" dirty="0">
                    <a:latin typeface="Cambria Math" panose="02040503050406030204" pitchFamily="18" charset="0"/>
                    <a:ea typeface="微软雅黑" panose="020B0503020204020204" pitchFamily="34" charset="-122"/>
                    <a:cs typeface="宋体" panose="02010600030101010101" pitchFamily="2" charset="-122"/>
                  </a:rPr>
                  <a:t>              </a:t>
                </a:r>
                <a14:m>
                  <m:oMath xmlns:m="http://schemas.openxmlformats.org/officeDocument/2006/math">
                    <m:r>
                      <a:rPr lang="en-US" altLang="zh-CN" sz="2800" i="1">
                        <a:latin typeface="Cambria Math" panose="02040503050406030204" pitchFamily="18" charset="0"/>
                        <a:ea typeface="微软雅黑" panose="020B0503020204020204" pitchFamily="34" charset="-122"/>
                        <a:cs typeface="宋体" panose="02010600030101010101" pitchFamily="2" charset="-122"/>
                      </a:rPr>
                      <m:t>𝑃</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r>
                      <a:rPr lang="en-US" altLang="zh-CN" sz="2800" i="1">
                        <a:latin typeface="Cambria Math" panose="02040503050406030204" pitchFamily="18" charset="0"/>
                        <a:ea typeface="微软雅黑" panose="020B0503020204020204" pitchFamily="34" charset="-122"/>
                        <a:cs typeface="宋体" panose="02010600030101010101" pitchFamily="2" charset="-122"/>
                      </a:rPr>
                      <m:t>𝐵</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r>
                      <a:rPr lang="en-US" altLang="zh-CN" sz="2800" i="1">
                        <a:latin typeface="Cambria Math" panose="02040503050406030204" pitchFamily="18" charset="0"/>
                        <a:ea typeface="微软雅黑" panose="020B0503020204020204" pitchFamily="34" charset="-122"/>
                        <a:cs typeface="宋体" panose="02010600030101010101" pitchFamily="2" charset="-122"/>
                      </a:rPr>
                      <m:t>𝐴</m:t>
                    </m:r>
                    <m:r>
                      <a:rPr lang="en-US" altLang="zh-CN" sz="2800" i="1">
                        <a:latin typeface="Cambria Math" panose="02040503050406030204" pitchFamily="18" charset="0"/>
                        <a:ea typeface="微软雅黑" panose="020B0503020204020204" pitchFamily="34" charset="-122"/>
                        <a:cs typeface="宋体" panose="02010600030101010101" pitchFamily="2" charset="-122"/>
                      </a:rPr>
                      <m:t>)</m:t>
                    </m:r>
                    <m:r>
                      <a:rPr lang="zh-CN" altLang="en-US" sz="2800" i="1">
                        <a:latin typeface="Cambria Math" panose="02040503050406030204" pitchFamily="18" charset="0"/>
                        <a:ea typeface="微软雅黑" panose="020B0503020204020204" pitchFamily="34" charset="-122"/>
                        <a:cs typeface="宋体" panose="02010600030101010101" pitchFamily="2" charset="-122"/>
                      </a:rPr>
                      <m:t>表示</m:t>
                    </m:r>
                  </m:oMath>
                </a14:m>
                <a:r>
                  <a:rPr lang="zh-CN" altLang="en-US" sz="2800" dirty="0">
                    <a:latin typeface="Cambria Math" panose="02040503050406030204" pitchFamily="18" charset="0"/>
                    <a:ea typeface="微软雅黑" panose="020B0503020204020204" pitchFamily="34" charset="-122"/>
                    <a:cs typeface="宋体" panose="02010600030101010101" pitchFamily="2" charset="-122"/>
                  </a:rPr>
                  <a:t>小孩说一次谎以后村民对小孩的信任度。</a:t>
                </a:r>
                <a:endParaRPr lang="en-US" altLang="zh-CN" sz="2800"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endParaRPr lang="zh-CN" altLang="en-US" sz="2800" dirty="0">
                  <a:latin typeface="Cambria Math" panose="02040503050406030204" pitchFamily="18" charset="0"/>
                  <a:ea typeface="微软雅黑" panose="020B0503020204020204" pitchFamily="34" charset="-122"/>
                  <a:cs typeface="宋体" panose="02010600030101010101" pitchFamily="2" charset="-122"/>
                </a:endParaRPr>
              </a:p>
            </p:txBody>
          </p:sp>
        </mc:Choice>
        <mc:Fallback xmlns="">
          <p:sp>
            <p:nvSpPr>
              <p:cNvPr id="23" name="文本框 22">
                <a:extLst>
                  <a:ext uri="{FF2B5EF4-FFF2-40B4-BE49-F238E27FC236}">
                    <a16:creationId xmlns:a16="http://schemas.microsoft.com/office/drawing/2014/main" id="{26A3A990-0239-4673-B991-EC122811CAF8}"/>
                  </a:ext>
                </a:extLst>
              </p:cNvPr>
              <p:cNvSpPr txBox="1">
                <a:spLocks noRot="1" noChangeAspect="1" noMove="1" noResize="1" noEditPoints="1" noAdjustHandles="1" noChangeArrowheads="1" noChangeShapeType="1" noTextEdit="1"/>
              </p:cNvSpPr>
              <p:nvPr/>
            </p:nvSpPr>
            <p:spPr>
              <a:xfrm>
                <a:off x="182563" y="2376412"/>
                <a:ext cx="11841161" cy="3974165"/>
              </a:xfrm>
              <a:prstGeom prst="rect">
                <a:avLst/>
              </a:prstGeom>
              <a:blipFill>
                <a:blip r:embed="rId3"/>
                <a:stretch>
                  <a:fillRect l="-1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00634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283297" cy="584901"/>
            <a:chOff x="698153" y="503365"/>
            <a:chExt cx="3283297"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283297"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3579175" y="640134"/>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狼来了</a:t>
              </a: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BBC97F5-B46B-4A9A-8D9B-C41496CB53AB}"/>
                  </a:ext>
                </a:extLst>
              </p:cNvPr>
              <p:cNvSpPr txBox="1"/>
              <p:nvPr/>
            </p:nvSpPr>
            <p:spPr>
              <a:xfrm>
                <a:off x="182563" y="3358956"/>
                <a:ext cx="5913437" cy="2954527"/>
              </a:xfrm>
              <a:prstGeom prst="rect">
                <a:avLst/>
              </a:prstGeom>
              <a:noFill/>
            </p:spPr>
            <p:txBody>
              <a:bodyPr wrap="square" rtlCol="0">
                <a:spAutoFit/>
              </a:bodyPr>
              <a:lstStyle/>
              <a:p>
                <a:pPr algn="just">
                  <a:lnSpc>
                    <a:spcPct val="150000"/>
                  </a:lnSpc>
                  <a:buClrTx/>
                  <a:buSzTx/>
                  <a:buFontTx/>
                </a:pPr>
                <a:r>
                  <a:rPr lang="zh-CN" altLang="en-US" dirty="0">
                    <a:latin typeface="微软雅黑" panose="020B0503020204020204" pitchFamily="34" charset="-122"/>
                    <a:ea typeface="微软雅黑" panose="020B0503020204020204" pitchFamily="34" charset="-122"/>
                    <a:cs typeface="宋体" panose="02010600030101010101" pitchFamily="2" charset="-122"/>
                  </a:rPr>
                  <a:t>设</a:t>
                </a:r>
                <a14:m>
                  <m:oMath xmlns:m="http://schemas.openxmlformats.org/officeDocument/2006/math">
                    <m:r>
                      <a:rPr lang="en-US" altLang="zh-CN" i="1">
                        <a:latin typeface="Cambria Math" panose="02040503050406030204" pitchFamily="18" charset="0"/>
                        <a:ea typeface="微软雅黑" panose="020B0503020204020204" pitchFamily="34" charset="-122"/>
                        <a:cs typeface="宋体" panose="02010600030101010101" pitchFamily="2" charset="-122"/>
                      </a:rPr>
                      <m:t>𝐴</m:t>
                    </m:r>
                    <m:r>
                      <a:rPr lang="en-US" altLang="zh-CN" i="1">
                        <a:latin typeface="Cambria Math" panose="02040503050406030204" pitchFamily="18" charset="0"/>
                        <a:ea typeface="微软雅黑" panose="020B0503020204020204" pitchFamily="34" charset="-122"/>
                        <a:cs typeface="宋体" panose="02010600030101010101" pitchFamily="2" charset="-122"/>
                      </a:rPr>
                      <m:t>=</m:t>
                    </m:r>
                    <m:d>
                      <m:dPr>
                        <m:begChr m:val="{"/>
                        <m:endChr m:val="}"/>
                        <m:ctrlPr>
                          <a:rPr lang="en-US" altLang="zh-CN" i="1">
                            <a:latin typeface="Cambria Math" panose="02040503050406030204" pitchFamily="18" charset="0"/>
                            <a:ea typeface="微软雅黑" panose="020B0503020204020204" pitchFamily="34" charset="-122"/>
                            <a:cs typeface="宋体" panose="02010600030101010101" pitchFamily="2" charset="-122"/>
                          </a:rPr>
                        </m:ctrlPr>
                      </m:dPr>
                      <m:e>
                        <m:r>
                          <a:rPr lang="zh-CN" altLang="en-US" i="1">
                            <a:latin typeface="Cambria Math" panose="02040503050406030204" pitchFamily="18" charset="0"/>
                            <a:ea typeface="微软雅黑" panose="020B0503020204020204" pitchFamily="34" charset="-122"/>
                            <a:cs typeface="宋体" panose="02010600030101010101" pitchFamily="2" charset="-122"/>
                          </a:rPr>
                          <m:t>小孩说谎</m:t>
                        </m:r>
                      </m:e>
                    </m:d>
                    <m:r>
                      <a:rPr lang="zh-CN" altLang="en-US" i="1">
                        <a:latin typeface="Cambria Math" panose="02040503050406030204" pitchFamily="18" charset="0"/>
                        <a:ea typeface="微软雅黑" panose="020B0503020204020204" pitchFamily="34" charset="-122"/>
                        <a:cs typeface="宋体" panose="02010600030101010101" pitchFamily="2" charset="-122"/>
                      </a:rPr>
                      <m:t>，</m:t>
                    </m:r>
                    <m:r>
                      <a:rPr lang="en-US" altLang="zh-CN" i="1">
                        <a:latin typeface="Cambria Math" panose="02040503050406030204" pitchFamily="18" charset="0"/>
                        <a:ea typeface="微软雅黑" panose="020B0503020204020204" pitchFamily="34" charset="-122"/>
                        <a:cs typeface="宋体" panose="02010600030101010101" pitchFamily="2" charset="-122"/>
                      </a:rPr>
                      <m:t>𝐵</m:t>
                    </m:r>
                    <m:r>
                      <a:rPr lang="en-US" altLang="zh-CN" i="1">
                        <a:latin typeface="Cambria Math" panose="02040503050406030204" pitchFamily="18" charset="0"/>
                        <a:ea typeface="微软雅黑" panose="020B0503020204020204" pitchFamily="34" charset="-122"/>
                        <a:cs typeface="宋体" panose="02010600030101010101" pitchFamily="2" charset="-122"/>
                      </a:rPr>
                      <m:t>={</m:t>
                    </m:r>
                    <m:r>
                      <a:rPr lang="zh-CN" altLang="en-US" i="1">
                        <a:latin typeface="Cambria Math" panose="02040503050406030204" pitchFamily="18" charset="0"/>
                        <a:ea typeface="微软雅黑" panose="020B0503020204020204" pitchFamily="34" charset="-122"/>
                        <a:cs typeface="宋体" panose="02010600030101010101" pitchFamily="2" charset="-122"/>
                      </a:rPr>
                      <m:t>村民认为小孩可信</m:t>
                    </m:r>
                    <m:r>
                      <a:rPr lang="en-US" altLang="zh-CN" i="1">
                        <a:latin typeface="Cambria Math" panose="02040503050406030204" pitchFamily="18" charset="0"/>
                        <a:ea typeface="微软雅黑" panose="020B0503020204020204" pitchFamily="34" charset="-122"/>
                        <a:cs typeface="宋体" panose="02010600030101010101" pitchFamily="2" charset="-122"/>
                      </a:rPr>
                      <m:t>}</m:t>
                    </m:r>
                  </m:oMath>
                </a14:m>
                <a:endParaRPr lang="en-US" altLang="zh-CN" i="1"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zh-CN" altLang="en-US" dirty="0">
                    <a:latin typeface="Cambria Math" panose="02040503050406030204" pitchFamily="18" charset="0"/>
                    <a:ea typeface="微软雅黑" panose="020B0503020204020204" pitchFamily="34" charset="-122"/>
                    <a:cs typeface="宋体" panose="02010600030101010101" pitchFamily="2" charset="-122"/>
                  </a:rPr>
                  <a:t>假设：村民过去对小孩的信任度为</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b="0" i="1" smtClean="0">
                            <a:latin typeface="Cambria Math" panose="02040503050406030204" pitchFamily="18" charset="0"/>
                            <a:ea typeface="微软雅黑" panose="020B0503020204020204" pitchFamily="34" charset="-122"/>
                            <a:cs typeface="宋体" panose="02010600030101010101" pitchFamily="2" charset="-122"/>
                          </a:rPr>
                        </m:ctrlPr>
                      </m:dPr>
                      <m:e>
                        <m:r>
                          <a:rPr lang="en-US" altLang="zh-CN" b="0" i="1" smtClean="0">
                            <a:latin typeface="Cambria Math" panose="02040503050406030204" pitchFamily="18" charset="0"/>
                            <a:ea typeface="微软雅黑" panose="020B0503020204020204" pitchFamily="34" charset="-122"/>
                            <a:cs typeface="宋体" panose="02010600030101010101" pitchFamily="2" charset="-122"/>
                          </a:rPr>
                          <m:t>𝐵</m:t>
                        </m:r>
                      </m:e>
                    </m:d>
                    <m:r>
                      <a:rPr lang="en-US" altLang="zh-CN" b="0" i="1" smtClean="0">
                        <a:latin typeface="Cambria Math" panose="02040503050406030204" pitchFamily="18" charset="0"/>
                        <a:ea typeface="微软雅黑" panose="020B0503020204020204" pitchFamily="34" charset="-122"/>
                        <a:cs typeface="宋体" panose="02010600030101010101" pitchFamily="2" charset="-122"/>
                      </a:rPr>
                      <m:t>=0.8,</m:t>
                    </m:r>
                    <m:r>
                      <a:rPr lang="en-US" altLang="zh-CN" b="0" i="1" smtClean="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b="0" i="1" smtClean="0">
                            <a:latin typeface="Cambria Math" panose="02040503050406030204" pitchFamily="18" charset="0"/>
                            <a:ea typeface="微软雅黑" panose="020B0503020204020204" pitchFamily="34" charset="-122"/>
                            <a:cs typeface="宋体" panose="02010600030101010101" pitchFamily="2" charset="-122"/>
                          </a:rPr>
                        </m:ctrlPr>
                      </m:d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𝐵</m:t>
                            </m:r>
                          </m:e>
                        </m:acc>
                      </m:e>
                    </m:d>
                    <m:r>
                      <a:rPr lang="en-US" altLang="zh-CN" b="0" i="1" smtClean="0">
                        <a:latin typeface="Cambria Math" panose="02040503050406030204" pitchFamily="18" charset="0"/>
                        <a:ea typeface="微软雅黑" panose="020B0503020204020204" pitchFamily="34" charset="-122"/>
                        <a:cs typeface="宋体" panose="02010600030101010101" pitchFamily="2" charset="-122"/>
                      </a:rPr>
                      <m:t>=0.2</m:t>
                    </m:r>
                  </m:oMath>
                </a14:m>
                <a:endParaRPr lang="en-US" altLang="zh-CN" i="1"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en-US" altLang="zh-CN" dirty="0">
                    <a:latin typeface="Cambria Math" panose="02040503050406030204" pitchFamily="18" charset="0"/>
                    <a:ea typeface="微软雅黑" panose="020B0503020204020204" pitchFamily="34" charset="-122"/>
                    <a:cs typeface="宋体" panose="02010600030101010101" pitchFamily="2" charset="-122"/>
                  </a:rPr>
                  <a:t>              “</a:t>
                </a:r>
                <a:r>
                  <a:rPr lang="zh-CN" altLang="en-US" dirty="0">
                    <a:latin typeface="Cambria Math" panose="02040503050406030204" pitchFamily="18" charset="0"/>
                    <a:ea typeface="微软雅黑" panose="020B0503020204020204" pitchFamily="34" charset="-122"/>
                    <a:cs typeface="宋体" panose="02010600030101010101" pitchFamily="2" charset="-122"/>
                  </a:rPr>
                  <a:t>可信的孩子</a:t>
                </a:r>
                <a:r>
                  <a:rPr lang="en-US" altLang="zh-CN" dirty="0">
                    <a:latin typeface="Cambria Math" panose="02040503050406030204" pitchFamily="18" charset="0"/>
                    <a:ea typeface="微软雅黑" panose="020B0503020204020204" pitchFamily="34" charset="-122"/>
                    <a:cs typeface="宋体" panose="02010600030101010101" pitchFamily="2" charset="-122"/>
                  </a:rPr>
                  <a:t>"</a:t>
                </a:r>
                <a:r>
                  <a:rPr lang="zh-CN" altLang="en-US" dirty="0">
                    <a:latin typeface="Cambria Math" panose="02040503050406030204" pitchFamily="18" charset="0"/>
                    <a:ea typeface="微软雅黑" panose="020B0503020204020204" pitchFamily="34" charset="-122"/>
                    <a:cs typeface="宋体" panose="02010600030101010101" pitchFamily="2" charset="-122"/>
                  </a:rPr>
                  <a:t>说谎的概率为</a:t>
                </a:r>
                <a14:m>
                  <m:oMath xmlns:m="http://schemas.openxmlformats.org/officeDocument/2006/math">
                    <m:r>
                      <a:rPr lang="en-US" altLang="zh-CN" i="1">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i="1">
                            <a:latin typeface="Cambria Math" panose="02040503050406030204" pitchFamily="18" charset="0"/>
                            <a:ea typeface="微软雅黑" panose="020B0503020204020204" pitchFamily="34" charset="-122"/>
                            <a:cs typeface="宋体" panose="02010600030101010101" pitchFamily="2" charset="-122"/>
                          </a:rPr>
                        </m:ctrlPr>
                      </m:dPr>
                      <m:e>
                        <m:r>
                          <a:rPr lang="en-US" altLang="zh-CN" b="0" i="1" smtClean="0">
                            <a:latin typeface="Cambria Math" panose="02040503050406030204" pitchFamily="18" charset="0"/>
                            <a:ea typeface="微软雅黑" panose="020B0503020204020204" pitchFamily="34" charset="-122"/>
                            <a:cs typeface="宋体" panose="02010600030101010101" pitchFamily="2" charset="-122"/>
                          </a:rPr>
                          <m:t>𝐴</m:t>
                        </m:r>
                        <m:r>
                          <a:rPr lang="en-US" altLang="zh-CN" b="0" i="1" smtClean="0">
                            <a:latin typeface="Cambria Math" panose="02040503050406030204" pitchFamily="18" charset="0"/>
                            <a:ea typeface="微软雅黑" panose="020B0503020204020204" pitchFamily="34" charset="-122"/>
                            <a:cs typeface="宋体" panose="02010600030101010101" pitchFamily="2" charset="-122"/>
                          </a:rPr>
                          <m:t>|</m:t>
                        </m:r>
                        <m:r>
                          <a:rPr lang="en-US" altLang="zh-CN" i="1">
                            <a:latin typeface="Cambria Math" panose="02040503050406030204" pitchFamily="18" charset="0"/>
                            <a:ea typeface="微软雅黑" panose="020B0503020204020204" pitchFamily="34" charset="-122"/>
                            <a:cs typeface="宋体" panose="02010600030101010101" pitchFamily="2" charset="-122"/>
                          </a:rPr>
                          <m:t>𝐵</m:t>
                        </m:r>
                      </m:e>
                    </m:d>
                    <m:r>
                      <a:rPr lang="en-US" altLang="zh-CN" i="1">
                        <a:latin typeface="Cambria Math" panose="02040503050406030204" pitchFamily="18" charset="0"/>
                        <a:ea typeface="微软雅黑" panose="020B0503020204020204" pitchFamily="34" charset="-122"/>
                        <a:cs typeface="宋体" panose="02010600030101010101" pitchFamily="2" charset="-122"/>
                      </a:rPr>
                      <m:t>=0.</m:t>
                    </m:r>
                    <m:r>
                      <a:rPr lang="en-US" altLang="zh-CN" b="0" i="1" smtClean="0">
                        <a:latin typeface="Cambria Math" panose="02040503050406030204" pitchFamily="18" charset="0"/>
                        <a:ea typeface="微软雅黑" panose="020B0503020204020204" pitchFamily="34" charset="-122"/>
                        <a:cs typeface="宋体" panose="02010600030101010101" pitchFamily="2" charset="-122"/>
                      </a:rPr>
                      <m:t>1</m:t>
                    </m:r>
                  </m:oMath>
                </a14:m>
                <a:endParaRPr lang="en-US" altLang="zh-CN"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r>
                  <a:rPr lang="en-US" altLang="zh-CN" dirty="0">
                    <a:latin typeface="Cambria Math" panose="02040503050406030204" pitchFamily="18" charset="0"/>
                    <a:ea typeface="微软雅黑" panose="020B0503020204020204" pitchFamily="34" charset="-122"/>
                    <a:cs typeface="宋体" panose="02010600030101010101" pitchFamily="2" charset="-122"/>
                  </a:rPr>
                  <a:t>         </a:t>
                </a:r>
                <a:r>
                  <a:rPr lang="zh-CN" altLang="en-US" dirty="0">
                    <a:latin typeface="Cambria Math" panose="02040503050406030204" pitchFamily="18" charset="0"/>
                    <a:ea typeface="微软雅黑" panose="020B0503020204020204" pitchFamily="34" charset="-122"/>
                    <a:cs typeface="宋体" panose="02010600030101010101" pitchFamily="2" charset="-122"/>
                  </a:rPr>
                  <a:t>     </a:t>
                </a:r>
                <a:r>
                  <a:rPr lang="en-US" altLang="zh-CN" dirty="0">
                    <a:latin typeface="Cambria Math" panose="02040503050406030204" pitchFamily="18" charset="0"/>
                    <a:ea typeface="微软雅黑" panose="020B0503020204020204" pitchFamily="34" charset="-122"/>
                    <a:cs typeface="宋体" panose="02010600030101010101" pitchFamily="2" charset="-122"/>
                  </a:rPr>
                  <a:t>“</a:t>
                </a:r>
                <a:r>
                  <a:rPr lang="zh-CN" altLang="en-US" dirty="0">
                    <a:latin typeface="Cambria Math" panose="02040503050406030204" pitchFamily="18" charset="0"/>
                    <a:ea typeface="微软雅黑" panose="020B0503020204020204" pitchFamily="34" charset="-122"/>
                    <a:cs typeface="宋体" panose="02010600030101010101" pitchFamily="2" charset="-122"/>
                  </a:rPr>
                  <a:t>不可信的孩子</a:t>
                </a:r>
                <a:r>
                  <a:rPr lang="en-US" altLang="zh-CN" dirty="0">
                    <a:latin typeface="Cambria Math" panose="02040503050406030204" pitchFamily="18" charset="0"/>
                    <a:ea typeface="微软雅黑" panose="020B0503020204020204" pitchFamily="34" charset="-122"/>
                    <a:cs typeface="宋体" panose="02010600030101010101" pitchFamily="2" charset="-122"/>
                  </a:rPr>
                  <a:t>"</a:t>
                </a:r>
                <a:r>
                  <a:rPr lang="zh-CN" altLang="en-US" dirty="0">
                    <a:latin typeface="Cambria Math" panose="02040503050406030204" pitchFamily="18" charset="0"/>
                    <a:ea typeface="微软雅黑" panose="020B0503020204020204" pitchFamily="34" charset="-122"/>
                    <a:cs typeface="宋体" panose="02010600030101010101" pitchFamily="2" charset="-122"/>
                  </a:rPr>
                  <a:t>说谎的概率</a:t>
                </a:r>
                <a14:m>
                  <m:oMath xmlns:m="http://schemas.openxmlformats.org/officeDocument/2006/math">
                    <m:r>
                      <a:rPr lang="en-US" altLang="zh-CN" i="1">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i="1">
                            <a:latin typeface="Cambria Math" panose="02040503050406030204" pitchFamily="18" charset="0"/>
                            <a:ea typeface="微软雅黑" panose="020B0503020204020204" pitchFamily="34" charset="-122"/>
                            <a:cs typeface="宋体" panose="02010600030101010101" pitchFamily="2" charset="-122"/>
                          </a:rPr>
                        </m:ctrlPr>
                      </m:dPr>
                      <m:e>
                        <m:r>
                          <a:rPr lang="en-US" altLang="zh-CN" i="1">
                            <a:latin typeface="Cambria Math" panose="02040503050406030204" pitchFamily="18" charset="0"/>
                            <a:ea typeface="微软雅黑" panose="020B0503020204020204" pitchFamily="34" charset="-122"/>
                            <a:cs typeface="宋体" panose="02010600030101010101" pitchFamily="2" charset="-122"/>
                          </a:rPr>
                          <m:t>𝐴</m:t>
                        </m:r>
                        <m:r>
                          <a:rPr lang="en-US" altLang="zh-CN" i="1">
                            <a:latin typeface="Cambria Math" panose="02040503050406030204" pitchFamily="18" charset="0"/>
                            <a:ea typeface="微软雅黑" panose="020B0503020204020204" pitchFamily="34" charset="-122"/>
                            <a:cs typeface="宋体" panose="02010600030101010101" pitchFamily="2" charset="-122"/>
                          </a:rPr>
                          <m:t>|</m:t>
                        </m:r>
                        <m:acc>
                          <m:accPr>
                            <m:chr m:val="̅"/>
                            <m:ctrlPr>
                              <a:rPr lang="en-US" altLang="zh-CN"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𝐵</m:t>
                            </m:r>
                          </m:e>
                        </m:acc>
                      </m:e>
                    </m:d>
                    <m:r>
                      <a:rPr lang="en-US" altLang="zh-CN" i="1">
                        <a:latin typeface="Cambria Math" panose="02040503050406030204" pitchFamily="18" charset="0"/>
                        <a:ea typeface="微软雅黑" panose="020B0503020204020204" pitchFamily="34" charset="-122"/>
                        <a:cs typeface="宋体" panose="02010600030101010101" pitchFamily="2" charset="-122"/>
                      </a:rPr>
                      <m:t>=0.</m:t>
                    </m:r>
                    <m:r>
                      <a:rPr lang="en-US" altLang="zh-CN" b="0" i="1" smtClean="0">
                        <a:latin typeface="Cambria Math" panose="02040503050406030204" pitchFamily="18" charset="0"/>
                        <a:ea typeface="微软雅黑" panose="020B0503020204020204" pitchFamily="34" charset="-122"/>
                        <a:cs typeface="宋体" panose="02010600030101010101" pitchFamily="2" charset="-122"/>
                      </a:rPr>
                      <m:t>5</m:t>
                    </m:r>
                  </m:oMath>
                </a14:m>
                <a:endParaRPr lang="en-US" altLang="zh-CN"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pPr>
                <a:r>
                  <a:rPr lang="en-US" altLang="zh-CN" dirty="0">
                    <a:latin typeface="Cambria Math" panose="02040503050406030204" pitchFamily="18" charset="0"/>
                    <a:ea typeface="微软雅黑" panose="020B0503020204020204" pitchFamily="34" charset="-122"/>
                    <a:cs typeface="宋体" panose="02010600030101010101" pitchFamily="2"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cs typeface="宋体" panose="02010600030101010101" pitchFamily="2" charset="-122"/>
                      </a:rPr>
                      <m:t>𝑃</m:t>
                    </m:r>
                    <m:r>
                      <a:rPr lang="en-US" altLang="zh-CN" i="1">
                        <a:latin typeface="Cambria Math" panose="02040503050406030204" pitchFamily="18" charset="0"/>
                        <a:ea typeface="微软雅黑" panose="020B0503020204020204" pitchFamily="34" charset="-122"/>
                        <a:cs typeface="宋体" panose="02010600030101010101" pitchFamily="2" charset="-122"/>
                      </a:rPr>
                      <m:t>(</m:t>
                    </m:r>
                    <m:r>
                      <a:rPr lang="en-US" altLang="zh-CN" i="1">
                        <a:latin typeface="Cambria Math" panose="02040503050406030204" pitchFamily="18" charset="0"/>
                        <a:ea typeface="微软雅黑" panose="020B0503020204020204" pitchFamily="34" charset="-122"/>
                        <a:cs typeface="宋体" panose="02010600030101010101" pitchFamily="2" charset="-122"/>
                      </a:rPr>
                      <m:t>𝐵</m:t>
                    </m:r>
                    <m:r>
                      <a:rPr lang="en-US" altLang="zh-CN" i="1">
                        <a:latin typeface="Cambria Math" panose="02040503050406030204" pitchFamily="18" charset="0"/>
                        <a:ea typeface="微软雅黑" panose="020B0503020204020204" pitchFamily="34" charset="-122"/>
                        <a:cs typeface="宋体" panose="02010600030101010101" pitchFamily="2" charset="-122"/>
                      </a:rPr>
                      <m:t>|</m:t>
                    </m:r>
                    <m:r>
                      <a:rPr lang="en-US" altLang="zh-CN" i="1">
                        <a:latin typeface="Cambria Math" panose="02040503050406030204" pitchFamily="18" charset="0"/>
                        <a:ea typeface="微软雅黑" panose="020B0503020204020204" pitchFamily="34" charset="-122"/>
                        <a:cs typeface="宋体" panose="02010600030101010101" pitchFamily="2" charset="-122"/>
                      </a:rPr>
                      <m:t>𝐴</m:t>
                    </m:r>
                    <m:r>
                      <a:rPr lang="en-US" altLang="zh-CN" i="1">
                        <a:latin typeface="Cambria Math" panose="02040503050406030204" pitchFamily="18" charset="0"/>
                        <a:ea typeface="微软雅黑" panose="020B0503020204020204" pitchFamily="34" charset="-122"/>
                        <a:cs typeface="宋体" panose="02010600030101010101" pitchFamily="2" charset="-122"/>
                      </a:rPr>
                      <m:t>)</m:t>
                    </m:r>
                    <m:r>
                      <a:rPr lang="zh-CN" altLang="en-US" i="1">
                        <a:latin typeface="Cambria Math" panose="02040503050406030204" pitchFamily="18" charset="0"/>
                        <a:ea typeface="微软雅黑" panose="020B0503020204020204" pitchFamily="34" charset="-122"/>
                        <a:cs typeface="宋体" panose="02010600030101010101" pitchFamily="2" charset="-122"/>
                      </a:rPr>
                      <m:t>表示</m:t>
                    </m:r>
                  </m:oMath>
                </a14:m>
                <a:r>
                  <a:rPr lang="zh-CN" altLang="en-US" dirty="0">
                    <a:latin typeface="Cambria Math" panose="02040503050406030204" pitchFamily="18" charset="0"/>
                    <a:ea typeface="微软雅黑" panose="020B0503020204020204" pitchFamily="34" charset="-122"/>
                    <a:cs typeface="宋体" panose="02010600030101010101" pitchFamily="2" charset="-122"/>
                  </a:rPr>
                  <a:t>小孩说一次谎以后村民对小孩的信任度。</a:t>
                </a:r>
                <a:endParaRPr lang="en-US" altLang="zh-CN" dirty="0">
                  <a:latin typeface="Cambria Math" panose="02040503050406030204" pitchFamily="18" charset="0"/>
                  <a:ea typeface="微软雅黑" panose="020B0503020204020204" pitchFamily="34" charset="-122"/>
                  <a:cs typeface="宋体" panose="02010600030101010101" pitchFamily="2" charset="-122"/>
                </a:endParaRPr>
              </a:p>
              <a:p>
                <a:pPr algn="just">
                  <a:lnSpc>
                    <a:spcPct val="150000"/>
                  </a:lnSpc>
                  <a:buClrTx/>
                  <a:buSzTx/>
                  <a:buFontTx/>
                </a:pPr>
                <a:endParaRPr lang="zh-CN" altLang="en-US" dirty="0">
                  <a:latin typeface="Cambria Math" panose="02040503050406030204" pitchFamily="18" charset="0"/>
                  <a:ea typeface="微软雅黑" panose="020B0503020204020204" pitchFamily="34" charset="-122"/>
                  <a:cs typeface="宋体" panose="02010600030101010101" pitchFamily="2" charset="-122"/>
                </a:endParaRPr>
              </a:p>
            </p:txBody>
          </p:sp>
        </mc:Choice>
        <mc:Fallback xmlns="">
          <p:sp>
            <p:nvSpPr>
              <p:cNvPr id="20" name="文本框 19">
                <a:extLst>
                  <a:ext uri="{FF2B5EF4-FFF2-40B4-BE49-F238E27FC236}">
                    <a16:creationId xmlns:a16="http://schemas.microsoft.com/office/drawing/2014/main" id="{BBBC97F5-B46B-4A9A-8D9B-C41496CB53AB}"/>
                  </a:ext>
                </a:extLst>
              </p:cNvPr>
              <p:cNvSpPr txBox="1">
                <a:spLocks noRot="1" noChangeAspect="1" noMove="1" noResize="1" noEditPoints="1" noAdjustHandles="1" noChangeArrowheads="1" noChangeShapeType="1" noTextEdit="1"/>
              </p:cNvSpPr>
              <p:nvPr/>
            </p:nvSpPr>
            <p:spPr>
              <a:xfrm>
                <a:off x="182563" y="3358956"/>
                <a:ext cx="5913437" cy="2954527"/>
              </a:xfrm>
              <a:prstGeom prst="rect">
                <a:avLst/>
              </a:prstGeom>
              <a:blipFill>
                <a:blip r:embed="rId2"/>
                <a:stretch>
                  <a:fillRect l="-928" r="-825"/>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F2BC79C2-BCC2-4645-97A7-3AA3497FBCFB}"/>
              </a:ext>
            </a:extLst>
          </p:cNvPr>
          <p:cNvSpPr txBox="1"/>
          <p:nvPr/>
        </p:nvSpPr>
        <p:spPr>
          <a:xfrm>
            <a:off x="6169025" y="1854486"/>
            <a:ext cx="5913437" cy="458459"/>
          </a:xfrm>
          <a:prstGeom prst="rect">
            <a:avLst/>
          </a:prstGeom>
          <a:noFill/>
        </p:spPr>
        <p:txBody>
          <a:bodyPr wrap="square" rtlCol="0">
            <a:spAutoFit/>
          </a:bodyPr>
          <a:lstStyle/>
          <a:p>
            <a:pPr algn="just">
              <a:lnSpc>
                <a:spcPct val="150000"/>
              </a:lnSpc>
              <a:buClrTx/>
              <a:buSzTx/>
              <a:buFontTx/>
            </a:pPr>
            <a:r>
              <a:rPr lang="zh-CN" altLang="en-US" dirty="0">
                <a:latin typeface="Cambria Math" panose="02040503050406030204" pitchFamily="18" charset="0"/>
                <a:ea typeface="微软雅黑" panose="020B0503020204020204" pitchFamily="34" charset="-122"/>
                <a:cs typeface="宋体" panose="02010600030101010101" pitchFamily="2" charset="-122"/>
              </a:rPr>
              <a:t>当小孩第一次说谎后，村民对小孩的信任度更新为</a:t>
            </a: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7360CCA-5DFA-43A4-87E4-94227752DAA3}"/>
                  </a:ext>
                </a:extLst>
              </p:cNvPr>
              <p:cNvSpPr/>
              <p:nvPr/>
            </p:nvSpPr>
            <p:spPr>
              <a:xfrm>
                <a:off x="463943" y="2277151"/>
                <a:ext cx="4542638" cy="10049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800" smtClean="0">
                          <a:latin typeface="Cambria Math" panose="02040503050406030204" pitchFamily="18" charset="0"/>
                        </a:rPr>
                        <m:t>P</m:t>
                      </m:r>
                      <m:d>
                        <m:dPr>
                          <m:ctrlPr>
                            <a:rPr lang="zh-CN" altLang="en-US" sz="2800" i="1">
                              <a:latin typeface="Cambria Math" panose="02040503050406030204" pitchFamily="18" charset="0"/>
                            </a:rPr>
                          </m:ctrlPr>
                        </m:dPr>
                        <m:e>
                          <m:r>
                            <m:rPr>
                              <m:sty m:val="p"/>
                            </m:rPr>
                            <a:rPr lang="en-US" altLang="zh-CN" sz="2800" b="0" i="0" smtClean="0">
                              <a:latin typeface="Cambria Math" panose="02040503050406030204" pitchFamily="18" charset="0"/>
                            </a:rPr>
                            <m:t>B</m:t>
                          </m:r>
                        </m:e>
                        <m:e>
                          <m:r>
                            <m:rPr>
                              <m:sty m:val="p"/>
                            </m:rPr>
                            <a:rPr lang="en-US" altLang="zh-CN" sz="2800" b="0" i="0" smtClean="0">
                              <a:latin typeface="Cambria Math" panose="02040503050406030204" pitchFamily="18" charset="0"/>
                            </a:rPr>
                            <m:t>A</m:t>
                          </m:r>
                        </m:e>
                      </m:d>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d>
                            <m:dPr>
                              <m:begChr m:val=""/>
                              <m:ctrlPr>
                                <a:rPr lang="zh-CN" altLang="en-US" sz="2800" i="1">
                                  <a:latin typeface="Cambria Math" panose="02040503050406030204" pitchFamily="18" charset="0"/>
                                </a:rPr>
                              </m:ctrlPr>
                            </m:dPr>
                            <m:e>
                              <m:r>
                                <a:rPr lang="zh-CN" altLang="en-US" sz="2800" i="1">
                                  <a:latin typeface="Cambria Math" panose="02040503050406030204" pitchFamily="18" charset="0"/>
                                </a:rPr>
                                <m:t>𝑃</m:t>
                              </m:r>
                              <m:r>
                                <a:rPr lang="zh-CN" altLang="en-US" sz="2800" i="0">
                                  <a:latin typeface="Cambria Math" panose="02040503050406030204" pitchFamily="18" charset="0"/>
                                </a:rPr>
                                <m:t>(</m:t>
                              </m:r>
                              <m:r>
                                <m:rPr>
                                  <m:sty m:val="p"/>
                                </m:rPr>
                                <a:rPr lang="en-US" altLang="zh-CN" sz="2800" b="0" i="0" smtClean="0">
                                  <a:latin typeface="Cambria Math" panose="02040503050406030204" pitchFamily="18" charset="0"/>
                                </a:rPr>
                                <m:t>A</m:t>
                              </m:r>
                              <m:r>
                                <a:rPr lang="zh-CN" altLang="en-US" sz="2800" i="0">
                                  <a:latin typeface="Cambria Math" panose="02040503050406030204" pitchFamily="18" charset="0"/>
                                </a:rPr>
                                <m:t>|</m:t>
                              </m:r>
                              <m:r>
                                <m:rPr>
                                  <m:sty m:val="p"/>
                                </m:rPr>
                                <a:rPr lang="en-US" altLang="zh-CN" sz="2800" b="0" i="0" smtClean="0">
                                  <a:latin typeface="Cambria Math" panose="02040503050406030204" pitchFamily="18" charset="0"/>
                                </a:rPr>
                                <m:t>B</m:t>
                              </m:r>
                              <m:r>
                                <a:rPr lang="zh-CN" altLang="en-US" sz="2800" i="0">
                                  <a:latin typeface="Cambria Math" panose="02040503050406030204" pitchFamily="18" charset="0"/>
                                </a:rPr>
                                <m:t>)∙</m:t>
                              </m:r>
                              <m:r>
                                <a:rPr lang="zh-CN" altLang="en-US" sz="2800" i="1">
                                  <a:latin typeface="Cambria Math" panose="02040503050406030204" pitchFamily="18" charset="0"/>
                                </a:rPr>
                                <m:t>𝑃</m:t>
                              </m:r>
                              <m:r>
                                <a:rPr lang="zh-CN" altLang="en-US" sz="2800" i="0">
                                  <a:latin typeface="Cambria Math" panose="02040503050406030204" pitchFamily="18" charset="0"/>
                                </a:rPr>
                                <m:t>(</m:t>
                              </m:r>
                              <m:r>
                                <a:rPr lang="en-US" altLang="zh-CN" sz="2800" b="0" i="1" smtClean="0">
                                  <a:latin typeface="Cambria Math" panose="02040503050406030204" pitchFamily="18" charset="0"/>
                                </a:rPr>
                                <m:t>𝐵</m:t>
                              </m:r>
                            </m:e>
                          </m:d>
                        </m:num>
                        <m:den>
                          <m:d>
                            <m:dPr>
                              <m:begChr m:val=""/>
                              <m:ctrlPr>
                                <a:rPr lang="zh-CN" altLang="en-US" sz="2800" i="1">
                                  <a:latin typeface="Cambria Math" panose="02040503050406030204" pitchFamily="18" charset="0"/>
                                </a:rPr>
                              </m:ctrlPr>
                            </m:dPr>
                            <m:e>
                              <m:r>
                                <a:rPr lang="zh-CN" altLang="en-US" sz="2800" i="1">
                                  <a:latin typeface="Cambria Math" panose="02040503050406030204" pitchFamily="18" charset="0"/>
                                </a:rPr>
                                <m:t>𝑃</m:t>
                              </m:r>
                              <m:r>
                                <a:rPr lang="zh-CN" altLang="en-US" sz="2800" i="0">
                                  <a:latin typeface="Cambria Math" panose="02040503050406030204" pitchFamily="18" charset="0"/>
                                </a:rPr>
                                <m:t>(</m:t>
                              </m:r>
                              <m:r>
                                <a:rPr lang="en-US" altLang="zh-CN" sz="2800" b="0" i="1" smtClean="0">
                                  <a:latin typeface="Cambria Math" panose="02040503050406030204" pitchFamily="18" charset="0"/>
                                </a:rPr>
                                <m:t>𝐴</m:t>
                              </m:r>
                            </m:e>
                          </m:d>
                        </m:den>
                      </m:f>
                    </m:oMath>
                  </m:oMathPara>
                </a14:m>
                <a:endParaRPr lang="zh-CN" altLang="en-US" sz="2800" dirty="0"/>
              </a:p>
            </p:txBody>
          </p:sp>
        </mc:Choice>
        <mc:Fallback xmlns="">
          <p:sp>
            <p:nvSpPr>
              <p:cNvPr id="24" name="矩形 23">
                <a:extLst>
                  <a:ext uri="{FF2B5EF4-FFF2-40B4-BE49-F238E27FC236}">
                    <a16:creationId xmlns:a16="http://schemas.microsoft.com/office/drawing/2014/main" id="{97360CCA-5DFA-43A4-87E4-94227752DAA3}"/>
                  </a:ext>
                </a:extLst>
              </p:cNvPr>
              <p:cNvSpPr>
                <a:spLocks noRot="1" noChangeAspect="1" noMove="1" noResize="1" noEditPoints="1" noAdjustHandles="1" noChangeArrowheads="1" noChangeShapeType="1" noTextEdit="1"/>
              </p:cNvSpPr>
              <p:nvPr/>
            </p:nvSpPr>
            <p:spPr>
              <a:xfrm>
                <a:off x="463943" y="2277151"/>
                <a:ext cx="4542638" cy="10049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30E71A15-4508-4770-97F6-A97245574371}"/>
                  </a:ext>
                </a:extLst>
              </p:cNvPr>
              <p:cNvSpPr/>
              <p:nvPr/>
            </p:nvSpPr>
            <p:spPr>
              <a:xfrm>
                <a:off x="6493363" y="2238429"/>
                <a:ext cx="4542638" cy="333976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zh-CN" altLang="en-US" sz="2000" smtClean="0">
                          <a:latin typeface="Cambria Math" panose="02040503050406030204" pitchFamily="18" charset="0"/>
                        </a:rPr>
                        <m:t>P</m:t>
                      </m:r>
                      <m:d>
                        <m:dPr>
                          <m:ctrlPr>
                            <a:rPr lang="zh-CN" altLang="en-US" sz="2000" i="1">
                              <a:latin typeface="Cambria Math" panose="02040503050406030204" pitchFamily="18" charset="0"/>
                            </a:rPr>
                          </m:ctrlPr>
                        </m:dPr>
                        <m:e>
                          <m:r>
                            <m:rPr>
                              <m:sty m:val="p"/>
                            </m:rPr>
                            <a:rPr lang="en-US" altLang="zh-CN" sz="2000" b="0" i="0" smtClean="0">
                              <a:latin typeface="Cambria Math" panose="02040503050406030204" pitchFamily="18" charset="0"/>
                            </a:rPr>
                            <m:t>B</m:t>
                          </m:r>
                        </m:e>
                        <m:e>
                          <m:r>
                            <m:rPr>
                              <m:sty m:val="p"/>
                            </m:rPr>
                            <a:rPr lang="en-US" altLang="zh-CN" sz="2000" b="0" i="0" smtClean="0">
                              <a:latin typeface="Cambria Math" panose="02040503050406030204" pitchFamily="18" charset="0"/>
                            </a:rPr>
                            <m:t>A</m:t>
                          </m:r>
                        </m:e>
                      </m:d>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r>
                                <a:rPr lang="zh-CN" altLang="en-US" sz="2000" i="0">
                                  <a:latin typeface="Cambria Math" panose="02040503050406030204" pitchFamily="18" charset="0"/>
                                </a:rPr>
                                <m:t>(</m:t>
                              </m:r>
                              <m:r>
                                <m:rPr>
                                  <m:sty m:val="p"/>
                                </m:rPr>
                                <a:rPr lang="en-US" altLang="zh-CN" sz="2000" b="0" i="0" smtClean="0">
                                  <a:latin typeface="Cambria Math" panose="02040503050406030204" pitchFamily="18" charset="0"/>
                                </a:rPr>
                                <m:t>A</m:t>
                              </m:r>
                              <m:r>
                                <a:rPr lang="zh-CN" altLang="en-US" sz="2000" i="0">
                                  <a:latin typeface="Cambria Math" panose="02040503050406030204" pitchFamily="18" charset="0"/>
                                </a:rPr>
                                <m:t>|</m:t>
                              </m:r>
                              <m:r>
                                <m:rPr>
                                  <m:sty m:val="p"/>
                                </m:rPr>
                                <a:rPr lang="en-US" altLang="zh-CN" sz="2000" b="0" i="0" smtClean="0">
                                  <a:latin typeface="Cambria Math" panose="02040503050406030204" pitchFamily="18" charset="0"/>
                                </a:rPr>
                                <m:t>B</m:t>
                              </m:r>
                              <m:r>
                                <a:rPr lang="zh-CN" altLang="en-US" sz="2000" i="0">
                                  <a:latin typeface="Cambria Math" panose="02040503050406030204" pitchFamily="18" charset="0"/>
                                </a:rPr>
                                <m:t>)∙</m:t>
                              </m:r>
                              <m:r>
                                <a:rPr lang="zh-CN" altLang="en-US" sz="2000" i="1">
                                  <a:latin typeface="Cambria Math" panose="02040503050406030204" pitchFamily="18" charset="0"/>
                                </a:rPr>
                                <m:t>𝑃</m:t>
                              </m:r>
                              <m:r>
                                <a:rPr lang="zh-CN" altLang="en-US" sz="2000" i="0">
                                  <a:latin typeface="Cambria Math" panose="02040503050406030204" pitchFamily="18" charset="0"/>
                                </a:rPr>
                                <m:t>(</m:t>
                              </m:r>
                              <m:r>
                                <a:rPr lang="en-US" altLang="zh-CN" sz="2000" b="0" i="1" smtClean="0">
                                  <a:latin typeface="Cambria Math" panose="02040503050406030204" pitchFamily="18" charset="0"/>
                                </a:rPr>
                                <m:t>𝐵</m:t>
                              </m:r>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r>
                                <a:rPr lang="zh-CN" altLang="en-US" sz="2000" i="0">
                                  <a:latin typeface="Cambria Math" panose="02040503050406030204" pitchFamily="18" charset="0"/>
                                </a:rPr>
                                <m:t>(</m:t>
                              </m:r>
                              <m:r>
                                <a:rPr lang="en-US" altLang="zh-CN" sz="2000" b="0" i="1" smtClean="0">
                                  <a:latin typeface="Cambria Math" panose="02040503050406030204" pitchFamily="18" charset="0"/>
                                </a:rPr>
                                <m:t>𝐴</m:t>
                              </m:r>
                            </m:e>
                          </m:d>
                        </m:den>
                      </m:f>
                      <m:r>
                        <a:rPr lang="en-US" altLang="zh-CN" sz="2000" b="0" i="1" smtClean="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r>
                                <a:rPr lang="zh-CN" altLang="en-US" sz="2000">
                                  <a:latin typeface="Cambria Math" panose="02040503050406030204" pitchFamily="18" charset="0"/>
                                </a:rPr>
                                <m:t>(</m:t>
                              </m:r>
                              <m:r>
                                <m:rPr>
                                  <m:sty m:val="p"/>
                                </m:rPr>
                                <a:rPr lang="en-US" altLang="zh-CN" sz="2000">
                                  <a:latin typeface="Cambria Math" panose="02040503050406030204" pitchFamily="18" charset="0"/>
                                </a:rPr>
                                <m:t>A</m:t>
                              </m:r>
                              <m:r>
                                <a:rPr lang="zh-CN" altLang="en-US" sz="2000">
                                  <a:latin typeface="Cambria Math" panose="02040503050406030204" pitchFamily="18" charset="0"/>
                                </a:rPr>
                                <m:t>|</m:t>
                              </m:r>
                              <m:r>
                                <m:rPr>
                                  <m:sty m:val="p"/>
                                </m:rPr>
                                <a:rPr lang="en-US" altLang="zh-CN" sz="2000">
                                  <a:latin typeface="Cambria Math" panose="02040503050406030204" pitchFamily="18" charset="0"/>
                                </a:rPr>
                                <m:t>B</m:t>
                              </m:r>
                              <m:r>
                                <a:rPr lang="zh-CN" altLang="en-US" sz="2000">
                                  <a:latin typeface="Cambria Math" panose="02040503050406030204" pitchFamily="18" charset="0"/>
                                </a:rPr>
                                <m:t>)∙</m:t>
                              </m:r>
                              <m:r>
                                <a:rPr lang="zh-CN" altLang="en-US" sz="2000" i="1">
                                  <a:latin typeface="Cambria Math" panose="02040503050406030204" pitchFamily="18" charset="0"/>
                                </a:rPr>
                                <m:t>𝑃</m:t>
                              </m:r>
                              <m:r>
                                <a:rPr lang="zh-CN" altLang="en-US" sz="2000">
                                  <a:latin typeface="Cambria Math" panose="02040503050406030204" pitchFamily="18" charset="0"/>
                                </a:rPr>
                                <m:t>(</m:t>
                              </m:r>
                              <m:r>
                                <a:rPr lang="en-US" altLang="zh-CN" sz="2000" i="1">
                                  <a:latin typeface="Cambria Math" panose="02040503050406030204" pitchFamily="18" charset="0"/>
                                </a:rPr>
                                <m:t>𝐵</m:t>
                              </m:r>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𝑃</m:t>
                              </m:r>
                              <m:r>
                                <a:rPr lang="zh-CN" altLang="en-US" sz="2000">
                                  <a:latin typeface="Cambria Math" panose="02040503050406030204" pitchFamily="18" charset="0"/>
                                </a:rPr>
                                <m:t>(</m:t>
                              </m:r>
                              <m:r>
                                <a:rPr lang="en-US" altLang="zh-CN" sz="2000" b="0" i="1" smtClean="0">
                                  <a:latin typeface="Cambria Math" panose="02040503050406030204" pitchFamily="18" charset="0"/>
                                </a:rPr>
                                <m:t>𝐵</m:t>
                              </m:r>
                            </m:e>
                          </m:d>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e>
                              <m:r>
                                <a:rPr lang="en-US" altLang="zh-CN" sz="2000" b="0" i="1" smtClean="0">
                                  <a:latin typeface="Cambria Math" panose="02040503050406030204" pitchFamily="18" charset="0"/>
                                </a:rPr>
                                <m:t>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𝐵</m:t>
                                  </m:r>
                                </m:e>
                              </m:acc>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𝐵</m:t>
                              </m:r>
                            </m:e>
                          </m:acc>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0.1</m:t>
                          </m:r>
                          <m:r>
                            <a:rPr lang="en-US" altLang="zh-CN" sz="2000" b="0" i="1" smtClean="0">
                              <a:latin typeface="Cambria Math" panose="02040503050406030204" pitchFamily="18" charset="0"/>
                              <a:ea typeface="Cambria Math" panose="02040503050406030204" pitchFamily="18" charset="0"/>
                            </a:rPr>
                            <m:t>×0.8</m:t>
                          </m:r>
                        </m:num>
                        <m:den>
                          <m:r>
                            <a:rPr lang="en-US" altLang="zh-CN" sz="2000" b="0" i="1" smtClean="0">
                              <a:latin typeface="Cambria Math" panose="02040503050406030204" pitchFamily="18" charset="0"/>
                            </a:rPr>
                            <m:t>0.8</m:t>
                          </m:r>
                          <m:r>
                            <a:rPr lang="en-US" altLang="zh-CN" sz="2000" b="0" i="1" smtClean="0">
                              <a:latin typeface="Cambria Math" panose="02040503050406030204" pitchFamily="18" charset="0"/>
                              <a:ea typeface="Cambria Math" panose="02040503050406030204" pitchFamily="18" charset="0"/>
                            </a:rPr>
                            <m:t>×0.1+0.2×0.5</m:t>
                          </m:r>
                        </m:den>
                      </m:f>
                    </m:oMath>
                  </m:oMathPara>
                </a14:m>
                <a:endParaRPr lang="en-US" altLang="zh-CN" sz="2000" b="0" i="1" dirty="0">
                  <a:latin typeface="Cambria Math" panose="02040503050406030204" pitchFamily="18" charset="0"/>
                </a:endParaRPr>
              </a:p>
              <a:p>
                <a:pPr>
                  <a:lnSpc>
                    <a:spcPct val="150000"/>
                  </a:lnSpc>
                </a:pPr>
                <a:r>
                  <a:rPr lang="en-US" altLang="zh-CN" sz="2000" b="0" dirty="0"/>
                  <a:t>      </a:t>
                </a:r>
                <a14:m>
                  <m:oMath xmlns:m="http://schemas.openxmlformats.org/officeDocument/2006/math">
                    <m:r>
                      <a:rPr lang="en-US" altLang="zh-CN" sz="2000" b="0" i="1" smtClean="0">
                        <a:latin typeface="Cambria Math" panose="02040503050406030204" pitchFamily="18" charset="0"/>
                      </a:rPr>
                      <m:t>=0.</m:t>
                    </m:r>
                    <m:r>
                      <a:rPr lang="en-US" altLang="zh-CN" sz="2000" i="1">
                        <a:latin typeface="Cambria Math" panose="02040503050406030204" pitchFamily="18" charset="0"/>
                      </a:rPr>
                      <m:t>4</m:t>
                    </m:r>
                    <m:r>
                      <a:rPr lang="en-US" altLang="zh-CN" sz="2000" b="0" i="1" smtClean="0">
                        <a:latin typeface="Cambria Math" panose="02040503050406030204" pitchFamily="18" charset="0"/>
                      </a:rPr>
                      <m:t>4</m:t>
                    </m:r>
                    <m:r>
                      <a:rPr lang="en-US" altLang="zh-CN" sz="2000" i="1">
                        <a:latin typeface="Cambria Math" panose="02040503050406030204" pitchFamily="18" charset="0"/>
                      </a:rPr>
                      <m:t>4</m:t>
                    </m:r>
                  </m:oMath>
                </a14:m>
                <a:r>
                  <a:rPr lang="en-US" altLang="zh-CN" sz="2000" dirty="0"/>
                  <a:t>4</a:t>
                </a:r>
                <a:endParaRPr lang="zh-CN" altLang="en-US" sz="2000" dirty="0"/>
              </a:p>
            </p:txBody>
          </p:sp>
        </mc:Choice>
        <mc:Fallback xmlns="">
          <p:sp>
            <p:nvSpPr>
              <p:cNvPr id="25" name="矩形 24">
                <a:extLst>
                  <a:ext uri="{FF2B5EF4-FFF2-40B4-BE49-F238E27FC236}">
                    <a16:creationId xmlns:a16="http://schemas.microsoft.com/office/drawing/2014/main" id="{30E71A15-4508-4770-97F6-A97245574371}"/>
                  </a:ext>
                </a:extLst>
              </p:cNvPr>
              <p:cNvSpPr>
                <a:spLocks noRot="1" noChangeAspect="1" noMove="1" noResize="1" noEditPoints="1" noAdjustHandles="1" noChangeArrowheads="1" noChangeShapeType="1" noTextEdit="1"/>
              </p:cNvSpPr>
              <p:nvPr/>
            </p:nvSpPr>
            <p:spPr>
              <a:xfrm>
                <a:off x="6493363" y="2238429"/>
                <a:ext cx="4542638" cy="3339760"/>
              </a:xfrm>
              <a:prstGeom prst="rect">
                <a:avLst/>
              </a:prstGeom>
              <a:blipFill>
                <a:blip r:embed="rId4"/>
                <a:stretch>
                  <a:fillRect b="-25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8232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729536-79B7-462A-8C7C-42F1AEA937F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just">
              <a:lnSpc>
                <a:spcPct val="150000"/>
              </a:lnSpc>
              <a:buClrTx/>
              <a:buSzTx/>
              <a:buFontTx/>
            </a:pPr>
            <a:r>
              <a:rPr lang="zh-CN" altLang="en-US" sz="2800" dirty="0">
                <a:latin typeface="Cambria Math" panose="02040503050406030204" pitchFamily="18" charset="0"/>
                <a:ea typeface="微软雅黑" panose="020B0503020204020204" pitchFamily="34" charset="-122"/>
                <a:cs typeface="宋体" panose="02010600030101010101" pitchFamily="2" charset="-122"/>
              </a:rPr>
              <a:t>当小孩第二次说谎后，村民对小孩的信任度变为多少？请写出计算过程。</a:t>
            </a:r>
            <a:endParaRPr lang="en-US" altLang="zh-CN" sz="2800" dirty="0">
              <a:latin typeface="Cambria Math" panose="02040503050406030204" pitchFamily="18" charset="0"/>
              <a:ea typeface="微软雅黑" panose="020B0503020204020204" pitchFamily="34" charset="-122"/>
              <a:cs typeface="宋体" panose="02010600030101010101" pitchFamily="2" charset="-122"/>
            </a:endParaRPr>
          </a:p>
        </p:txBody>
      </p:sp>
      <p:sp>
        <p:nvSpPr>
          <p:cNvPr id="5" name="矩形: 圆角 4">
            <a:extLst>
              <a:ext uri="{FF2B5EF4-FFF2-40B4-BE49-F238E27FC236}">
                <a16:creationId xmlns:a16="http://schemas.microsoft.com/office/drawing/2014/main" id="{31FBF652-CE21-4DB8-AD99-FF89B5086007}"/>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52A19BCC-BCDA-4874-BB36-8FE43B8EECA6}"/>
              </a:ext>
            </a:extLst>
          </p:cNvPr>
          <p:cNvSpPr/>
          <p:nvPr>
            <p:custDataLst>
              <p:tags r:id="rId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7" name="文本框 16">
            <a:extLst>
              <a:ext uri="{FF2B5EF4-FFF2-40B4-BE49-F238E27FC236}">
                <a16:creationId xmlns:a16="http://schemas.microsoft.com/office/drawing/2014/main" id="{39386FC5-71C5-43BF-B255-74B2D6259D50}"/>
              </a:ext>
            </a:extLst>
          </p:cNvPr>
          <p:cNvSpPr txBox="1"/>
          <p:nvPr>
            <p:custDataLst>
              <p:tags r:id="rId5"/>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18" name="文本框 17">
            <a:extLst>
              <a:ext uri="{FF2B5EF4-FFF2-40B4-BE49-F238E27FC236}">
                <a16:creationId xmlns:a16="http://schemas.microsoft.com/office/drawing/2014/main" id="{36FF27EF-1C5A-4BE5-83BB-DEB68FCFFAE5}"/>
              </a:ext>
            </a:extLst>
          </p:cNvPr>
          <p:cNvSpPr txBox="1"/>
          <p:nvPr>
            <p:custDataLst>
              <p:tags r:id="rId6"/>
            </p:custDataLst>
          </p:nvPr>
        </p:nvSpPr>
        <p:spPr>
          <a:xfrm>
            <a:off x="12827000" y="1270000"/>
            <a:ext cx="3332480" cy="496931"/>
          </a:xfrm>
          <a:prstGeom prst="rect">
            <a:avLst/>
          </a:prstGeom>
          <a:noFill/>
        </p:spPr>
        <p:txBody>
          <a:bodyPr vert="horz" rtlCol="0" anchor="t" anchorCtr="0">
            <a:spAutoFit/>
          </a:bodyPr>
          <a:lstStyle/>
          <a:p>
            <a:pPr algn="ctr">
              <a:lnSpc>
                <a:spcPct val="150000"/>
              </a:lnSpc>
              <a:buClrTx/>
              <a:buSzTx/>
              <a:buFontTx/>
            </a:pPr>
            <a:r>
              <a:rPr lang="en-US" altLang="zh-CN" sz="2000" dirty="0">
                <a:latin typeface="Cambria Math" panose="02040503050406030204" pitchFamily="18" charset="0"/>
                <a:ea typeface="微软雅黑" panose="020B0503020204020204" pitchFamily="34" charset="-122"/>
                <a:cs typeface="宋体" panose="02010600030101010101" pitchFamily="2" charset="-122"/>
              </a:rPr>
              <a:t>0.1379</a:t>
            </a:r>
            <a:endParaRPr lang="zh-CN" altLang="en-US" sz="2000" dirty="0">
              <a:latin typeface="Cambria Math" panose="02040503050406030204" pitchFamily="18" charset="0"/>
              <a:ea typeface="微软雅黑" panose="020B0503020204020204" pitchFamily="34" charset="-122"/>
              <a:cs typeface="宋体" panose="02010600030101010101" pitchFamily="2" charset="-122"/>
            </a:endParaRPr>
          </a:p>
        </p:txBody>
      </p:sp>
      <p:sp>
        <p:nvSpPr>
          <p:cNvPr id="19" name="爆炸形: 8 pt  18">
            <a:extLst>
              <a:ext uri="{FF2B5EF4-FFF2-40B4-BE49-F238E27FC236}">
                <a16:creationId xmlns:a16="http://schemas.microsoft.com/office/drawing/2014/main" id="{53FAB10E-1FFB-4B78-8DA7-EFD128B0E83A}"/>
              </a:ext>
            </a:extLst>
          </p:cNvPr>
          <p:cNvSpPr/>
          <p:nvPr/>
        </p:nvSpPr>
        <p:spPr>
          <a:xfrm>
            <a:off x="3811905" y="2337782"/>
            <a:ext cx="4315655" cy="2725564"/>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做人做事一定要讲诚信</a:t>
            </a:r>
          </a:p>
        </p:txBody>
      </p:sp>
      <p:grpSp>
        <p:nvGrpSpPr>
          <p:cNvPr id="16" name="组合 15">
            <a:extLst>
              <a:ext uri="{FF2B5EF4-FFF2-40B4-BE49-F238E27FC236}">
                <a16:creationId xmlns:a16="http://schemas.microsoft.com/office/drawing/2014/main" id="{025348EC-818E-42ED-85D9-2D5E2834B242}"/>
              </a:ext>
            </a:extLst>
          </p:cNvPr>
          <p:cNvGrpSpPr/>
          <p:nvPr>
            <p:custDataLst>
              <p:tags r:id="rId7"/>
            </p:custDataLst>
          </p:nvPr>
        </p:nvGrpSpPr>
        <p:grpSpPr>
          <a:xfrm>
            <a:off x="12585700" y="0"/>
            <a:ext cx="3815080" cy="647700"/>
            <a:chOff x="12585700" y="0"/>
            <a:chExt cx="3815080" cy="647700"/>
          </a:xfrm>
        </p:grpSpPr>
        <p:sp>
          <p:nvSpPr>
            <p:cNvPr id="13" name="RemarkBack">
              <a:extLst>
                <a:ext uri="{FF2B5EF4-FFF2-40B4-BE49-F238E27FC236}">
                  <a16:creationId xmlns:a16="http://schemas.microsoft.com/office/drawing/2014/main" id="{E9E276B3-6CC9-4480-BBBE-189D071A177A}"/>
                </a:ext>
              </a:extLst>
            </p:cNvPr>
            <p:cNvSpPr/>
            <p:nvPr>
              <p:custDataLst>
                <p:tags r:id="rId14"/>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markBlock">
              <a:extLst>
                <a:ext uri="{FF2B5EF4-FFF2-40B4-BE49-F238E27FC236}">
                  <a16:creationId xmlns:a16="http://schemas.microsoft.com/office/drawing/2014/main" id="{2DD59A2F-C14C-425A-BD3E-D304772C98DA}"/>
                </a:ext>
              </a:extLst>
            </p:cNvPr>
            <p:cNvSpPr/>
            <p:nvPr>
              <p:custDataLst>
                <p:tags r:id="rId15"/>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TitleText">
              <a:extLst>
                <a:ext uri="{FF2B5EF4-FFF2-40B4-BE49-F238E27FC236}">
                  <a16:creationId xmlns:a16="http://schemas.microsoft.com/office/drawing/2014/main" id="{CBCC2EE3-9391-4C73-ADD1-6D55D6B8F43A}"/>
                </a:ext>
              </a:extLst>
            </p:cNvPr>
            <p:cNvSpPr txBox="1"/>
            <p:nvPr>
              <p:custDataLst>
                <p:tags r:id="rId16"/>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0" name="组合 9">
            <a:extLst>
              <a:ext uri="{FF2B5EF4-FFF2-40B4-BE49-F238E27FC236}">
                <a16:creationId xmlns:a16="http://schemas.microsoft.com/office/drawing/2014/main" id="{0A247C29-6BC0-4948-BE8C-CE45DA409AD4}"/>
              </a:ext>
            </a:extLst>
          </p:cNvPr>
          <p:cNvGrpSpPr/>
          <p:nvPr>
            <p:custDataLst>
              <p:tags r:id="rId8"/>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D8DE4ED6-644F-46B9-B4D4-FC1671B979F3}"/>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2362717D-31EC-416F-87B7-63B49863AACE}"/>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67B1F416-55C3-4B62-8038-DBEAA6E9B75A}"/>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6A44A02-0450-474F-93EE-69A39E9CCCFB}"/>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81EF6BB-1ACA-4564-BE6C-F5829442B252}"/>
              </a:ext>
            </a:extLst>
          </p:cNvPr>
          <p:cNvPicPr>
            <a:picLocks/>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13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96726" y="2635605"/>
            <a:ext cx="5334467" cy="830997"/>
          </a:xfrm>
          <a:prstGeom prst="rect">
            <a:avLst/>
          </a:prstGeom>
          <a:noFill/>
          <a:effectLst>
            <a:outerShdw blurRad="63500" dist="50800" dir="2700000" algn="tl" rotWithShape="0">
              <a:srgbClr val="A9CBE9"/>
            </a:outerShdw>
          </a:effectLst>
        </p:spPr>
        <p:txBody>
          <a:bodyPr wrap="square" rtlCol="0">
            <a:spAutoFit/>
          </a:bodyPr>
          <a:lstStyle/>
          <a:p>
            <a:r>
              <a:rPr lang="zh-CN" altLang="en-US" sz="4800" spc="300" dirty="0">
                <a:ln w="3175">
                  <a:solidFill>
                    <a:schemeClr val="bg1"/>
                  </a:solidFill>
                </a:ln>
                <a:solidFill>
                  <a:srgbClr val="032854"/>
                </a:solidFill>
                <a:latin typeface="造字工房力黑（非商用）常规体" pitchFamily="50" charset="-122"/>
                <a:ea typeface="造字工房力黑（非商用）常规体" pitchFamily="50" charset="-122"/>
              </a:rPr>
              <a:t>支持向量机</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chemeClr val="accent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03</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41026966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56972AA-FC60-49CF-9BC6-9F999189EC01}"/>
              </a:ext>
            </a:extLst>
          </p:cNvPr>
          <p:cNvGrpSpPr/>
          <p:nvPr/>
        </p:nvGrpSpPr>
        <p:grpSpPr>
          <a:xfrm>
            <a:off x="723553" y="307244"/>
            <a:ext cx="3773802" cy="586277"/>
            <a:chOff x="698153" y="501989"/>
            <a:chExt cx="3773802" cy="586277"/>
          </a:xfrm>
        </p:grpSpPr>
        <p:sp>
          <p:nvSpPr>
            <p:cNvPr id="24" name="矩形: 圆角 23">
              <a:extLst>
                <a:ext uri="{FF2B5EF4-FFF2-40B4-BE49-F238E27FC236}">
                  <a16:creationId xmlns:a16="http://schemas.microsoft.com/office/drawing/2014/main" id="{3A1989F5-7FD1-4D2B-B6A5-3115B5CA91FC}"/>
                </a:ext>
              </a:extLst>
            </p:cNvPr>
            <p:cNvSpPr/>
            <p:nvPr/>
          </p:nvSpPr>
          <p:spPr>
            <a:xfrm>
              <a:off x="698153" y="503539"/>
              <a:ext cx="3773802"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25" name="Freeform 15">
              <a:extLst>
                <a:ext uri="{FF2B5EF4-FFF2-40B4-BE49-F238E27FC236}">
                  <a16:creationId xmlns:a16="http://schemas.microsoft.com/office/drawing/2014/main" id="{24034C4D-8C93-4465-B703-0206B94AA2D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26" name="TextBox 108">
              <a:extLst>
                <a:ext uri="{FF2B5EF4-FFF2-40B4-BE49-F238E27FC236}">
                  <a16:creationId xmlns:a16="http://schemas.microsoft.com/office/drawing/2014/main" id="{8FA96FD6-606A-45F8-BF10-48CDE2BD764D}"/>
                </a:ext>
              </a:extLst>
            </p:cNvPr>
            <p:cNvSpPr txBox="1"/>
            <p:nvPr/>
          </p:nvSpPr>
          <p:spPr>
            <a:xfrm>
              <a:off x="1202134" y="501989"/>
              <a:ext cx="2964481" cy="584727"/>
            </a:xfrm>
            <a:prstGeom prst="rect">
              <a:avLst/>
            </a:prstGeom>
            <a:noFill/>
          </p:spPr>
          <p:txBody>
            <a:bodyPr wrap="squar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27" name="组合 26">
            <a:extLst>
              <a:ext uri="{FF2B5EF4-FFF2-40B4-BE49-F238E27FC236}">
                <a16:creationId xmlns:a16="http://schemas.microsoft.com/office/drawing/2014/main" id="{22D269F5-2745-4420-BDF1-5DF67C103655}"/>
              </a:ext>
            </a:extLst>
          </p:cNvPr>
          <p:cNvGrpSpPr/>
          <p:nvPr/>
        </p:nvGrpSpPr>
        <p:grpSpPr>
          <a:xfrm>
            <a:off x="449413" y="243093"/>
            <a:ext cx="704498" cy="716130"/>
            <a:chOff x="424013" y="437838"/>
            <a:chExt cx="704498" cy="716130"/>
          </a:xfrm>
        </p:grpSpPr>
        <p:sp>
          <p:nvSpPr>
            <p:cNvPr id="28" name="Oval 12">
              <a:extLst>
                <a:ext uri="{FF2B5EF4-FFF2-40B4-BE49-F238E27FC236}">
                  <a16:creationId xmlns:a16="http://schemas.microsoft.com/office/drawing/2014/main" id="{C9B61FEB-E845-40B4-821E-FEB1997F0E4C}"/>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29" name="椭圆 11">
              <a:extLst>
                <a:ext uri="{FF2B5EF4-FFF2-40B4-BE49-F238E27FC236}">
                  <a16:creationId xmlns:a16="http://schemas.microsoft.com/office/drawing/2014/main" id="{51A63691-A01D-4C84-8E7C-4242042EDB16}"/>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5" name="矩形 64">
            <a:extLst>
              <a:ext uri="{FF2B5EF4-FFF2-40B4-BE49-F238E27FC236}">
                <a16:creationId xmlns:a16="http://schemas.microsoft.com/office/drawing/2014/main" id="{BAAABACD-6506-4B21-91BE-DD82E8FBC8FF}"/>
              </a:ext>
            </a:extLst>
          </p:cNvPr>
          <p:cNvSpPr/>
          <p:nvPr/>
        </p:nvSpPr>
        <p:spPr>
          <a:xfrm>
            <a:off x="791869" y="4579455"/>
            <a:ext cx="1086167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CE902AE8-47AB-4365-8C37-48D54C061E25}"/>
              </a:ext>
            </a:extLst>
          </p:cNvPr>
          <p:cNvSpPr/>
          <p:nvPr/>
        </p:nvSpPr>
        <p:spPr>
          <a:xfrm>
            <a:off x="7165999" y="3193885"/>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A3B54E64-AA9C-4781-9AB5-79A78F5B7E19}"/>
              </a:ext>
            </a:extLst>
          </p:cNvPr>
          <p:cNvSpPr/>
          <p:nvPr/>
        </p:nvSpPr>
        <p:spPr>
          <a:xfrm>
            <a:off x="792504" y="3189440"/>
            <a:ext cx="619061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DFD1E06D-FD7B-445C-9B2F-73A618D448DE}"/>
              </a:ext>
            </a:extLst>
          </p:cNvPr>
          <p:cNvSpPr/>
          <p:nvPr/>
        </p:nvSpPr>
        <p:spPr>
          <a:xfrm>
            <a:off x="7165999" y="1821015"/>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706DEE98-5061-417E-AB94-7CBEEABDE92A}"/>
              </a:ext>
            </a:extLst>
          </p:cNvPr>
          <p:cNvSpPr/>
          <p:nvPr/>
        </p:nvSpPr>
        <p:spPr>
          <a:xfrm>
            <a:off x="792504" y="1819110"/>
            <a:ext cx="6189980"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57313A3C-882D-4919-A665-DCE3FAEEF140}"/>
              </a:ext>
            </a:extLst>
          </p:cNvPr>
          <p:cNvSpPr txBox="1"/>
          <p:nvPr/>
        </p:nvSpPr>
        <p:spPr>
          <a:xfrm>
            <a:off x="792504" y="1835620"/>
            <a:ext cx="4349750" cy="1198880"/>
          </a:xfrm>
          <a:prstGeom prst="rect">
            <a:avLst/>
          </a:prstGeom>
          <a:noFill/>
        </p:spPr>
        <p:txBody>
          <a:bodyPr wrap="square" rtlCol="0" anchor="t">
            <a:spAutoFit/>
          </a:bodyPr>
          <a:lstStyle/>
          <a:p>
            <a:r>
              <a:rPr lang="en-US" altLang="zh-CN" b="1"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魔鬼在桌子上似乎有规律放了两种颜色的球，说：“你用一根棍分开它们？要求：尽量在放更多球之后，仍然适用。”</a:t>
            </a:r>
          </a:p>
          <a:p>
            <a:r>
              <a:rPr lang="zh-CN" altLang="en-US" dirty="0">
                <a:latin typeface="微软雅黑" panose="020B0503020204020204" pitchFamily="34" charset="-122"/>
                <a:ea typeface="微软雅黑" panose="020B0503020204020204" pitchFamily="34" charset="-122"/>
                <a:sym typeface="+mn-ea"/>
              </a:rPr>
              <a:t>于是大侠这样放，干的似乎还不错？</a:t>
            </a:r>
            <a:endParaRPr lang="zh-CN" altLang="en-US" dirty="0">
              <a:latin typeface="微软雅黑" panose="020B0503020204020204" pitchFamily="34" charset="-122"/>
              <a:ea typeface="微软雅黑" panose="020B0503020204020204" pitchFamily="34" charset="-122"/>
            </a:endParaRPr>
          </a:p>
        </p:txBody>
      </p:sp>
      <p:pic>
        <p:nvPicPr>
          <p:cNvPr id="104" name="图片 103">
            <a:extLst>
              <a:ext uri="{FF2B5EF4-FFF2-40B4-BE49-F238E27FC236}">
                <a16:creationId xmlns:a16="http://schemas.microsoft.com/office/drawing/2014/main" id="{C77124D3-F4D7-427F-BD19-1C70789E398C}"/>
              </a:ext>
            </a:extLst>
          </p:cNvPr>
          <p:cNvPicPr>
            <a:picLocks noChangeAspect="1"/>
          </p:cNvPicPr>
          <p:nvPr/>
        </p:nvPicPr>
        <p:blipFill>
          <a:blip r:embed="rId2" cstate="print"/>
          <a:stretch>
            <a:fillRect/>
          </a:stretch>
        </p:blipFill>
        <p:spPr>
          <a:xfrm>
            <a:off x="5211469" y="1916265"/>
            <a:ext cx="1644015" cy="1129030"/>
          </a:xfrm>
          <a:prstGeom prst="rect">
            <a:avLst/>
          </a:prstGeom>
        </p:spPr>
      </p:pic>
      <p:sp>
        <p:nvSpPr>
          <p:cNvPr id="105" name="文本框 104">
            <a:extLst>
              <a:ext uri="{FF2B5EF4-FFF2-40B4-BE49-F238E27FC236}">
                <a16:creationId xmlns:a16="http://schemas.microsoft.com/office/drawing/2014/main" id="{003D18BA-4335-4453-92DD-7AE92BC0AA8A}"/>
              </a:ext>
            </a:extLst>
          </p:cNvPr>
          <p:cNvSpPr txBox="1"/>
          <p:nvPr/>
        </p:nvSpPr>
        <p:spPr>
          <a:xfrm>
            <a:off x="7165999" y="1835620"/>
            <a:ext cx="2540000" cy="92202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2. </a:t>
            </a:r>
            <a:r>
              <a:rPr lang="zh-CN" altLang="en-US" dirty="0">
                <a:latin typeface="微软雅黑" panose="020B0503020204020204" pitchFamily="34" charset="-122"/>
                <a:ea typeface="微软雅黑" panose="020B0503020204020204" pitchFamily="34" charset="-122"/>
                <a:sym typeface="+mn-ea"/>
              </a:rPr>
              <a:t>然后魔鬼，又在桌上放了更多的球，似乎有一个球站错了阵营。 </a:t>
            </a:r>
          </a:p>
        </p:txBody>
      </p:sp>
      <p:pic>
        <p:nvPicPr>
          <p:cNvPr id="106" name="图片 105">
            <a:extLst>
              <a:ext uri="{FF2B5EF4-FFF2-40B4-BE49-F238E27FC236}">
                <a16:creationId xmlns:a16="http://schemas.microsoft.com/office/drawing/2014/main" id="{66E0BBB9-3D69-4BDD-9EA7-45D4B7A6677B}"/>
              </a:ext>
            </a:extLst>
          </p:cNvPr>
          <p:cNvPicPr>
            <a:picLocks noChangeAspect="1"/>
          </p:cNvPicPr>
          <p:nvPr/>
        </p:nvPicPr>
        <p:blipFill>
          <a:blip r:embed="rId3" cstate="print"/>
          <a:stretch>
            <a:fillRect/>
          </a:stretch>
        </p:blipFill>
        <p:spPr>
          <a:xfrm>
            <a:off x="9794264" y="1876260"/>
            <a:ext cx="1585595" cy="1167765"/>
          </a:xfrm>
          <a:prstGeom prst="rect">
            <a:avLst/>
          </a:prstGeom>
        </p:spPr>
      </p:pic>
      <p:sp>
        <p:nvSpPr>
          <p:cNvPr id="107" name="文本框 106">
            <a:extLst>
              <a:ext uri="{FF2B5EF4-FFF2-40B4-BE49-F238E27FC236}">
                <a16:creationId xmlns:a16="http://schemas.microsoft.com/office/drawing/2014/main" id="{B0301697-DBB0-4654-824A-A2935230372E}"/>
              </a:ext>
            </a:extLst>
          </p:cNvPr>
          <p:cNvSpPr txBox="1"/>
          <p:nvPr/>
        </p:nvSpPr>
        <p:spPr>
          <a:xfrm>
            <a:off x="835684" y="3244685"/>
            <a:ext cx="4071620" cy="92333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sym typeface="+mn-ea"/>
              </a:rPr>
              <a:t>大侠调整了棍子的位置，把棍放在最佳位置，让在棍的两边有尽可能大的间隙。</a:t>
            </a:r>
          </a:p>
        </p:txBody>
      </p:sp>
      <p:pic>
        <p:nvPicPr>
          <p:cNvPr id="108" name="图片 107">
            <a:extLst>
              <a:ext uri="{FF2B5EF4-FFF2-40B4-BE49-F238E27FC236}">
                <a16:creationId xmlns:a16="http://schemas.microsoft.com/office/drawing/2014/main" id="{92DB59AE-F4D2-46EF-ABF8-8C971E6D234C}"/>
              </a:ext>
            </a:extLst>
          </p:cNvPr>
          <p:cNvPicPr>
            <a:picLocks noChangeAspect="1"/>
          </p:cNvPicPr>
          <p:nvPr/>
        </p:nvPicPr>
        <p:blipFill>
          <a:blip r:embed="rId4" cstate="print"/>
          <a:stretch>
            <a:fillRect/>
          </a:stretch>
        </p:blipFill>
        <p:spPr>
          <a:xfrm>
            <a:off x="5222264" y="3256750"/>
            <a:ext cx="1598930" cy="1142365"/>
          </a:xfrm>
          <a:prstGeom prst="rect">
            <a:avLst/>
          </a:prstGeom>
        </p:spPr>
      </p:pic>
      <p:sp>
        <p:nvSpPr>
          <p:cNvPr id="109" name="文本框 108">
            <a:extLst>
              <a:ext uri="{FF2B5EF4-FFF2-40B4-BE49-F238E27FC236}">
                <a16:creationId xmlns:a16="http://schemas.microsoft.com/office/drawing/2014/main" id="{A8927B59-01C2-48F5-81B9-06C9FD36B867}"/>
              </a:ext>
            </a:extLst>
          </p:cNvPr>
          <p:cNvSpPr txBox="1"/>
          <p:nvPr/>
        </p:nvSpPr>
        <p:spPr>
          <a:xfrm>
            <a:off x="7195844" y="3244685"/>
            <a:ext cx="2259330" cy="119888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4. </a:t>
            </a:r>
            <a:r>
              <a:rPr lang="zh-CN" altLang="en-US" dirty="0">
                <a:latin typeface="微软雅黑" panose="020B0503020204020204" pitchFamily="34" charset="-122"/>
                <a:ea typeface="微软雅黑" panose="020B0503020204020204" pitchFamily="34" charset="-122"/>
                <a:sym typeface="+mn-ea"/>
              </a:rPr>
              <a:t>魔鬼看到大侠已经学会了一个trick，于是魔鬼给了大侠一个新的挑战。 </a:t>
            </a:r>
          </a:p>
        </p:txBody>
      </p:sp>
      <p:sp>
        <p:nvSpPr>
          <p:cNvPr id="110" name="文本框 109">
            <a:extLst>
              <a:ext uri="{FF2B5EF4-FFF2-40B4-BE49-F238E27FC236}">
                <a16:creationId xmlns:a16="http://schemas.microsoft.com/office/drawing/2014/main" id="{6519A86E-2E4C-4489-8A89-8EC95E3B41D2}"/>
              </a:ext>
            </a:extLst>
          </p:cNvPr>
          <p:cNvSpPr txBox="1"/>
          <p:nvPr/>
        </p:nvSpPr>
        <p:spPr>
          <a:xfrm>
            <a:off x="835684" y="4579455"/>
            <a:ext cx="5815330" cy="1198880"/>
          </a:xfrm>
          <a:prstGeom prst="rect">
            <a:avLst/>
          </a:prstGeom>
          <a:noFill/>
        </p:spPr>
        <p:txBody>
          <a:bodyPr wrap="square" rtlCol="0" anchor="t">
            <a:spAutoFit/>
          </a:bodyPr>
          <a:lstStyle/>
          <a:p>
            <a:pPr lvl="0" algn="l"/>
            <a:r>
              <a:rPr lang="en-US" altLang="zh-CN" dirty="0">
                <a:latin typeface="微软雅黑" panose="020B0503020204020204" pitchFamily="34" charset="-122"/>
                <a:ea typeface="微软雅黑" panose="020B0503020204020204" pitchFamily="34" charset="-122"/>
                <a:sym typeface="+mn-ea"/>
              </a:rPr>
              <a:t>5. </a:t>
            </a:r>
            <a:r>
              <a:rPr lang="zh-CN" altLang="en-US" dirty="0">
                <a:latin typeface="微软雅黑" panose="020B0503020204020204" pitchFamily="34" charset="-122"/>
                <a:ea typeface="微软雅黑" panose="020B0503020204020204" pitchFamily="34" charset="-122"/>
                <a:sym typeface="+mn-ea"/>
              </a:rPr>
              <a:t>现在，大侠没有棍可以很好帮他分开两种球了，现在怎么办呢？当然像所有武侠片中一样大侠桌子一拍，球飞到空中。然后，凭借大侠的轻功，抓起一张纸，插到了两种球的中间。</a:t>
            </a:r>
          </a:p>
        </p:txBody>
      </p:sp>
      <p:pic>
        <p:nvPicPr>
          <p:cNvPr id="111" name="图片 110">
            <a:extLst>
              <a:ext uri="{FF2B5EF4-FFF2-40B4-BE49-F238E27FC236}">
                <a16:creationId xmlns:a16="http://schemas.microsoft.com/office/drawing/2014/main" id="{231602CF-B2E5-45B8-B144-0F1A9963F5F0}"/>
              </a:ext>
            </a:extLst>
          </p:cNvPr>
          <p:cNvPicPr>
            <a:picLocks noChangeAspect="1"/>
          </p:cNvPicPr>
          <p:nvPr/>
        </p:nvPicPr>
        <p:blipFill>
          <a:blip r:embed="rId5" cstate="print"/>
          <a:stretch>
            <a:fillRect/>
          </a:stretch>
        </p:blipFill>
        <p:spPr>
          <a:xfrm>
            <a:off x="6983119" y="4673435"/>
            <a:ext cx="2103755" cy="1139825"/>
          </a:xfrm>
          <a:prstGeom prst="rect">
            <a:avLst/>
          </a:prstGeom>
        </p:spPr>
      </p:pic>
      <p:pic>
        <p:nvPicPr>
          <p:cNvPr id="112" name="图片 111">
            <a:extLst>
              <a:ext uri="{FF2B5EF4-FFF2-40B4-BE49-F238E27FC236}">
                <a16:creationId xmlns:a16="http://schemas.microsoft.com/office/drawing/2014/main" id="{72CDC44B-8727-4294-9DB9-8325C8C6CF41}"/>
              </a:ext>
            </a:extLst>
          </p:cNvPr>
          <p:cNvPicPr>
            <a:picLocks noChangeAspect="1"/>
          </p:cNvPicPr>
          <p:nvPr/>
        </p:nvPicPr>
        <p:blipFill>
          <a:blip r:embed="rId6" cstate="print"/>
          <a:stretch>
            <a:fillRect/>
          </a:stretch>
        </p:blipFill>
        <p:spPr>
          <a:xfrm>
            <a:off x="9623449" y="4653750"/>
            <a:ext cx="1602105" cy="1195070"/>
          </a:xfrm>
          <a:prstGeom prst="rect">
            <a:avLst/>
          </a:prstGeom>
        </p:spPr>
      </p:pic>
      <p:sp>
        <p:nvSpPr>
          <p:cNvPr id="113" name="文本框 112">
            <a:extLst>
              <a:ext uri="{FF2B5EF4-FFF2-40B4-BE49-F238E27FC236}">
                <a16:creationId xmlns:a16="http://schemas.microsoft.com/office/drawing/2014/main" id="{220C7903-CD36-4AD6-B3D4-FA7623835B58}"/>
              </a:ext>
            </a:extLst>
          </p:cNvPr>
          <p:cNvSpPr txBox="1"/>
          <p:nvPr/>
        </p:nvSpPr>
        <p:spPr>
          <a:xfrm>
            <a:off x="849654" y="5871295"/>
            <a:ext cx="9950450" cy="753220"/>
          </a:xfrm>
          <a:prstGeom prst="rect">
            <a:avLst/>
          </a:prstGeom>
          <a:noFill/>
        </p:spPr>
        <p:txBody>
          <a:bodyPr wrap="square" rtlCol="0" anchor="t">
            <a:spAutoFit/>
          </a:bodyPr>
          <a:lstStyle/>
          <a:p>
            <a:pPr lvl="0" algn="l">
              <a:lnSpc>
                <a:spcPct val="125000"/>
              </a:lnSpc>
            </a:pPr>
            <a:r>
              <a:rPr lang="zh-CN" altLang="en-US" dirty="0">
                <a:solidFill>
                  <a:srgbClr val="0432FF"/>
                </a:solidFill>
                <a:latin typeface="微软雅黑" panose="020B0503020204020204" pitchFamily="34" charset="-122"/>
                <a:ea typeface="微软雅黑" panose="020B0503020204020204" pitchFamily="34" charset="-122"/>
                <a:sym typeface="+mn-ea"/>
              </a:rPr>
              <a:t>再之后，人们把这些球叫做 </a:t>
            </a:r>
            <a:r>
              <a:rPr lang="zh-CN" altLang="en-US" b="1" dirty="0">
                <a:solidFill>
                  <a:srgbClr val="0432FF"/>
                </a:solidFill>
                <a:latin typeface="微软雅黑" panose="020B0503020204020204" pitchFamily="34" charset="-122"/>
                <a:ea typeface="微软雅黑" panose="020B0503020204020204" pitchFamily="34" charset="-122"/>
                <a:sym typeface="+mn-ea"/>
              </a:rPr>
              <a:t>「data」</a:t>
            </a:r>
            <a:r>
              <a:rPr lang="zh-CN" altLang="en-US" dirty="0">
                <a:solidFill>
                  <a:srgbClr val="0432FF"/>
                </a:solidFill>
                <a:latin typeface="微软雅黑" panose="020B0503020204020204" pitchFamily="34" charset="-122"/>
                <a:ea typeface="微软雅黑" panose="020B0503020204020204" pitchFamily="34" charset="-122"/>
                <a:sym typeface="+mn-ea"/>
              </a:rPr>
              <a:t>，把棍子叫做 </a:t>
            </a:r>
            <a:r>
              <a:rPr lang="zh-CN" altLang="en-US" b="1" dirty="0">
                <a:solidFill>
                  <a:srgbClr val="0432FF"/>
                </a:solidFill>
                <a:latin typeface="微软雅黑" panose="020B0503020204020204" pitchFamily="34" charset="-122"/>
                <a:ea typeface="微软雅黑" panose="020B0503020204020204" pitchFamily="34" charset="-122"/>
                <a:sym typeface="+mn-ea"/>
              </a:rPr>
              <a:t>「classifier」</a:t>
            </a:r>
            <a:r>
              <a:rPr lang="zh-CN" altLang="en-US" dirty="0">
                <a:solidFill>
                  <a:srgbClr val="0432FF"/>
                </a:solidFill>
                <a:latin typeface="微软雅黑" panose="020B0503020204020204" pitchFamily="34" charset="-122"/>
                <a:ea typeface="微软雅黑" panose="020B0503020204020204" pitchFamily="34" charset="-122"/>
                <a:sym typeface="+mn-ea"/>
              </a:rPr>
              <a:t>, 最大间隙trick 叫做</a:t>
            </a:r>
            <a:r>
              <a:rPr lang="zh-CN" altLang="en-US" b="1" dirty="0">
                <a:solidFill>
                  <a:srgbClr val="0432FF"/>
                </a:solidFill>
                <a:latin typeface="微软雅黑" panose="020B0503020204020204" pitchFamily="34" charset="-122"/>
                <a:ea typeface="微软雅黑" panose="020B0503020204020204" pitchFamily="34" charset="-122"/>
                <a:sym typeface="+mn-ea"/>
              </a:rPr>
              <a:t>「optimization」</a:t>
            </a:r>
            <a:r>
              <a:rPr lang="zh-CN" altLang="en-US" dirty="0">
                <a:solidFill>
                  <a:srgbClr val="0432FF"/>
                </a:solidFill>
                <a:latin typeface="微软雅黑" panose="020B0503020204020204" pitchFamily="34" charset="-122"/>
                <a:ea typeface="微软雅黑" panose="020B0503020204020204" pitchFamily="34" charset="-122"/>
                <a:sym typeface="+mn-ea"/>
              </a:rPr>
              <a:t>， 拍桌子叫做</a:t>
            </a:r>
            <a:r>
              <a:rPr lang="zh-CN" altLang="en-US" b="1" dirty="0">
                <a:solidFill>
                  <a:srgbClr val="0432FF"/>
                </a:solidFill>
                <a:latin typeface="微软雅黑" panose="020B0503020204020204" pitchFamily="34" charset="-122"/>
                <a:ea typeface="微软雅黑" panose="020B0503020204020204" pitchFamily="34" charset="-122"/>
                <a:sym typeface="+mn-ea"/>
              </a:rPr>
              <a:t>「kernelling」</a:t>
            </a:r>
            <a:r>
              <a:rPr lang="zh-CN" altLang="en-US" dirty="0">
                <a:solidFill>
                  <a:srgbClr val="0432FF"/>
                </a:solidFill>
                <a:latin typeface="微软雅黑" panose="020B0503020204020204" pitchFamily="34" charset="-122"/>
                <a:ea typeface="微软雅黑" panose="020B0503020204020204" pitchFamily="34" charset="-122"/>
                <a:sym typeface="+mn-ea"/>
              </a:rPr>
              <a:t>, 那张纸叫做</a:t>
            </a:r>
            <a:r>
              <a:rPr lang="zh-CN" altLang="en-US" b="1" dirty="0">
                <a:solidFill>
                  <a:srgbClr val="0432FF"/>
                </a:solidFill>
                <a:latin typeface="微软雅黑" panose="020B0503020204020204" pitchFamily="34" charset="-122"/>
                <a:ea typeface="微软雅黑" panose="020B0503020204020204" pitchFamily="34" charset="-122"/>
                <a:sym typeface="+mn-ea"/>
              </a:rPr>
              <a:t>「hyperplane」</a:t>
            </a:r>
            <a:r>
              <a:rPr lang="zh-CN" altLang="en-US" dirty="0">
                <a:solidFill>
                  <a:srgbClr val="0432FF"/>
                </a:solidFill>
                <a:latin typeface="微软雅黑" panose="020B0503020204020204" pitchFamily="34" charset="-122"/>
                <a:ea typeface="微软雅黑" panose="020B0503020204020204" pitchFamily="34" charset="-122"/>
                <a:sym typeface="+mn-ea"/>
              </a:rPr>
              <a:t>。</a:t>
            </a:r>
          </a:p>
        </p:txBody>
      </p:sp>
      <p:sp>
        <p:nvSpPr>
          <p:cNvPr id="114" name="矩形 113">
            <a:extLst>
              <a:ext uri="{FF2B5EF4-FFF2-40B4-BE49-F238E27FC236}">
                <a16:creationId xmlns:a16="http://schemas.microsoft.com/office/drawing/2014/main" id="{29C47C05-1F33-4900-BD89-E08C4AF551F3}"/>
              </a:ext>
            </a:extLst>
          </p:cNvPr>
          <p:cNvSpPr/>
          <p:nvPr/>
        </p:nvSpPr>
        <p:spPr>
          <a:xfrm>
            <a:off x="9601859" y="4632160"/>
            <a:ext cx="1613535" cy="121221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F6E42C67-AE24-48E2-80A3-61B835FE6383}"/>
              </a:ext>
            </a:extLst>
          </p:cNvPr>
          <p:cNvSpPr/>
          <p:nvPr/>
        </p:nvSpPr>
        <p:spPr>
          <a:xfrm>
            <a:off x="6983119" y="4656290"/>
            <a:ext cx="2103120" cy="115633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6" name="组合 115">
            <a:extLst>
              <a:ext uri="{FF2B5EF4-FFF2-40B4-BE49-F238E27FC236}">
                <a16:creationId xmlns:a16="http://schemas.microsoft.com/office/drawing/2014/main" id="{9BFC4B1D-0ED6-4F58-9033-296934A43B6F}"/>
              </a:ext>
            </a:extLst>
          </p:cNvPr>
          <p:cNvGrpSpPr/>
          <p:nvPr/>
        </p:nvGrpSpPr>
        <p:grpSpPr>
          <a:xfrm>
            <a:off x="9775849" y="3271355"/>
            <a:ext cx="1661795" cy="1127760"/>
            <a:chOff x="15462" y="4882"/>
            <a:chExt cx="2460" cy="1846"/>
          </a:xfrm>
        </p:grpSpPr>
        <p:pic>
          <p:nvPicPr>
            <p:cNvPr id="117" name="图片 116">
              <a:extLst>
                <a:ext uri="{FF2B5EF4-FFF2-40B4-BE49-F238E27FC236}">
                  <a16:creationId xmlns:a16="http://schemas.microsoft.com/office/drawing/2014/main" id="{796A1B4A-1610-4F80-9B4A-C4EF64B8316D}"/>
                </a:ext>
              </a:extLst>
            </p:cNvPr>
            <p:cNvPicPr>
              <a:picLocks noChangeAspect="1"/>
            </p:cNvPicPr>
            <p:nvPr/>
          </p:nvPicPr>
          <p:blipFill>
            <a:blip r:embed="rId7" cstate="print"/>
            <a:stretch>
              <a:fillRect/>
            </a:stretch>
          </p:blipFill>
          <p:spPr>
            <a:xfrm>
              <a:off x="15462" y="4887"/>
              <a:ext cx="2430" cy="1821"/>
            </a:xfrm>
            <a:prstGeom prst="rect">
              <a:avLst/>
            </a:prstGeom>
          </p:spPr>
        </p:pic>
        <p:sp>
          <p:nvSpPr>
            <p:cNvPr id="118" name="矩形 117">
              <a:extLst>
                <a:ext uri="{FF2B5EF4-FFF2-40B4-BE49-F238E27FC236}">
                  <a16:creationId xmlns:a16="http://schemas.microsoft.com/office/drawing/2014/main" id="{62AE3DE0-2A1C-442D-BC1B-5CD017B8BA1E}"/>
                </a:ext>
              </a:extLst>
            </p:cNvPr>
            <p:cNvSpPr/>
            <p:nvPr/>
          </p:nvSpPr>
          <p:spPr>
            <a:xfrm>
              <a:off x="15492" y="4882"/>
              <a:ext cx="2431" cy="1847"/>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19" name="矩形 118">
            <a:extLst>
              <a:ext uri="{FF2B5EF4-FFF2-40B4-BE49-F238E27FC236}">
                <a16:creationId xmlns:a16="http://schemas.microsoft.com/office/drawing/2014/main" id="{F16BA058-1AA5-4FD4-8900-03D0ADDCA281}"/>
              </a:ext>
            </a:extLst>
          </p:cNvPr>
          <p:cNvSpPr/>
          <p:nvPr/>
        </p:nvSpPr>
        <p:spPr>
          <a:xfrm>
            <a:off x="5197499" y="1916900"/>
            <a:ext cx="1644015" cy="112966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E729E160-0DFE-4144-9E10-521762FE8356}"/>
              </a:ext>
            </a:extLst>
          </p:cNvPr>
          <p:cNvSpPr/>
          <p:nvPr/>
        </p:nvSpPr>
        <p:spPr>
          <a:xfrm>
            <a:off x="9743464" y="1887690"/>
            <a:ext cx="1633855" cy="115697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16EED0CE-2719-4FCA-A6D5-96F87CA0B8E9}"/>
              </a:ext>
            </a:extLst>
          </p:cNvPr>
          <p:cNvSpPr/>
          <p:nvPr/>
        </p:nvSpPr>
        <p:spPr>
          <a:xfrm>
            <a:off x="5222264" y="3273895"/>
            <a:ext cx="1598930" cy="112522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12D57409-4355-4AA1-94CF-F380CB77B0A0}"/>
              </a:ext>
            </a:extLst>
          </p:cNvPr>
          <p:cNvSpPr/>
          <p:nvPr/>
        </p:nvSpPr>
        <p:spPr>
          <a:xfrm>
            <a:off x="1100334" y="1195622"/>
            <a:ext cx="9838344" cy="400110"/>
          </a:xfrm>
          <a:prstGeom prst="rect">
            <a:avLst/>
          </a:prstGeom>
        </p:spPr>
        <p:txBody>
          <a:bodyPr wrap="square">
            <a:spAutoFit/>
          </a:bodyPr>
          <a:lstStyle/>
          <a:p>
            <a:pPr lvl="0" indent="457200" algn="l"/>
            <a:r>
              <a:rPr lang="zh-CN" altLang="en-US" sz="2000" dirty="0">
                <a:latin typeface="微软雅黑" panose="020B0503020204020204" pitchFamily="34" charset="-122"/>
                <a:ea typeface="微软雅黑" panose="020B0503020204020204" pitchFamily="34" charset="-122"/>
                <a:sym typeface="+mn-ea"/>
              </a:rPr>
              <a:t>在很久以前的情人节，大侠要去救他的爱人，但魔鬼和他玩了一个游戏。</a:t>
            </a:r>
          </a:p>
        </p:txBody>
      </p:sp>
      <p:sp>
        <p:nvSpPr>
          <p:cNvPr id="43" name="爆炸形: 8 pt  42">
            <a:extLst>
              <a:ext uri="{FF2B5EF4-FFF2-40B4-BE49-F238E27FC236}">
                <a16:creationId xmlns:a16="http://schemas.microsoft.com/office/drawing/2014/main" id="{9B03D820-CB16-40AE-8B09-7F062FF936B1}"/>
              </a:ext>
            </a:extLst>
          </p:cNvPr>
          <p:cNvSpPr/>
          <p:nvPr/>
        </p:nvSpPr>
        <p:spPr>
          <a:xfrm>
            <a:off x="4537001" y="2332128"/>
            <a:ext cx="4315655" cy="2725564"/>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从更高的维度考虑问题</a:t>
            </a:r>
          </a:p>
        </p:txBody>
      </p:sp>
    </p:spTree>
    <p:extLst>
      <p:ext uri="{BB962C8B-B14F-4D97-AF65-F5344CB8AC3E}">
        <p14:creationId xmlns:p14="http://schemas.microsoft.com/office/powerpoint/2010/main" val="38984811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1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1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1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8" grpId="0" animBg="1"/>
      <p:bldP spid="99" grpId="0" animBg="1"/>
      <p:bldP spid="100" grpId="0" animBg="1"/>
      <p:bldP spid="101" grpId="0" animBg="1"/>
      <p:bldP spid="103" grpId="0"/>
      <p:bldP spid="105" grpId="0"/>
      <p:bldP spid="107" grpId="0"/>
      <p:bldP spid="109" grpId="0"/>
      <p:bldP spid="110" grpId="0"/>
      <p:bldP spid="113" grpId="0"/>
      <p:bldP spid="114" grpId="0" animBg="1"/>
      <p:bldP spid="115" grpId="0" animBg="1"/>
      <p:bldP spid="119" grpId="0" animBg="1"/>
      <p:bldP spid="120" grpId="0" animBg="1"/>
      <p:bldP spid="121" grpId="0" animBg="1"/>
      <p:bldP spid="122"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EED744-D8EB-4247-9689-33BCF58D094B}"/>
              </a:ext>
            </a:extLst>
          </p:cNvPr>
          <p:cNvGrpSpPr/>
          <p:nvPr/>
        </p:nvGrpSpPr>
        <p:grpSpPr>
          <a:xfrm>
            <a:off x="723553" y="308620"/>
            <a:ext cx="4052721" cy="584901"/>
            <a:chOff x="698153" y="503365"/>
            <a:chExt cx="4052721" cy="584901"/>
          </a:xfrm>
        </p:grpSpPr>
        <p:sp>
          <p:nvSpPr>
            <p:cNvPr id="3" name="矩形: 圆角 2">
              <a:extLst>
                <a:ext uri="{FF2B5EF4-FFF2-40B4-BE49-F238E27FC236}">
                  <a16:creationId xmlns:a16="http://schemas.microsoft.com/office/drawing/2014/main" id="{10D7079D-C2D9-4BFE-B128-E41BDC13FCC7}"/>
                </a:ext>
              </a:extLst>
            </p:cNvPr>
            <p:cNvSpPr/>
            <p:nvPr/>
          </p:nvSpPr>
          <p:spPr>
            <a:xfrm>
              <a:off x="698153" y="503539"/>
              <a:ext cx="4052721"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EB1B39C8-8CE2-4B72-9A1E-207AA07D04E0}"/>
                </a:ext>
              </a:extLst>
            </p:cNvPr>
            <p:cNvSpPr>
              <a:spLocks noEditPoints="1"/>
            </p:cNvSpPr>
            <p:nvPr/>
          </p:nvSpPr>
          <p:spPr bwMode="auto">
            <a:xfrm>
              <a:off x="432103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79F47E0D-FDDA-4F98-AF1B-9FD13060037D}"/>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6" name="组合 5">
            <a:extLst>
              <a:ext uri="{FF2B5EF4-FFF2-40B4-BE49-F238E27FC236}">
                <a16:creationId xmlns:a16="http://schemas.microsoft.com/office/drawing/2014/main" id="{3241ADD9-E8FE-48DA-8393-768D3A38B1FD}"/>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9AECE903-2D38-456F-BD71-99078D738D18}"/>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8" name="椭圆 11">
              <a:extLst>
                <a:ext uri="{FF2B5EF4-FFF2-40B4-BE49-F238E27FC236}">
                  <a16:creationId xmlns:a16="http://schemas.microsoft.com/office/drawing/2014/main" id="{C0D19FF1-F2B0-4D2F-8344-694351A4D3DB}"/>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a:extLst>
              <a:ext uri="{FF2B5EF4-FFF2-40B4-BE49-F238E27FC236}">
                <a16:creationId xmlns:a16="http://schemas.microsoft.com/office/drawing/2014/main" id="{FB225FC9-0158-4CEA-8ABC-E9623D191DC1}"/>
              </a:ext>
            </a:extLst>
          </p:cNvPr>
          <p:cNvGrpSpPr/>
          <p:nvPr/>
        </p:nvGrpSpPr>
        <p:grpSpPr>
          <a:xfrm>
            <a:off x="1200690" y="1232198"/>
            <a:ext cx="2544459" cy="588606"/>
            <a:chOff x="912010" y="1434317"/>
            <a:chExt cx="2549611" cy="588606"/>
          </a:xfrm>
        </p:grpSpPr>
        <p:grpSp>
          <p:nvGrpSpPr>
            <p:cNvPr id="21" name="组合 20">
              <a:extLst>
                <a:ext uri="{FF2B5EF4-FFF2-40B4-BE49-F238E27FC236}">
                  <a16:creationId xmlns:a16="http://schemas.microsoft.com/office/drawing/2014/main" id="{A459FC68-9DDA-43F8-80EE-BDC963C8CD78}"/>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23" name="组合 22">
                <a:extLst>
                  <a:ext uri="{FF2B5EF4-FFF2-40B4-BE49-F238E27FC236}">
                    <a16:creationId xmlns:a16="http://schemas.microsoft.com/office/drawing/2014/main" id="{7511668E-1CF6-4CA9-A7D6-149C45BF660F}"/>
                  </a:ext>
                </a:extLst>
              </p:cNvPr>
              <p:cNvGrpSpPr/>
              <p:nvPr/>
            </p:nvGrpSpPr>
            <p:grpSpPr>
              <a:xfrm>
                <a:off x="589176" y="2106775"/>
                <a:ext cx="2549611" cy="373566"/>
                <a:chOff x="811353" y="1796077"/>
                <a:chExt cx="2432971" cy="644757"/>
              </a:xfrm>
            </p:grpSpPr>
            <p:cxnSp>
              <p:nvCxnSpPr>
                <p:cNvPr id="25" name="直接连接符 24">
                  <a:extLst>
                    <a:ext uri="{FF2B5EF4-FFF2-40B4-BE49-F238E27FC236}">
                      <a16:creationId xmlns:a16="http://schemas.microsoft.com/office/drawing/2014/main" id="{6D80D600-CA6E-424A-A6FB-1C56431CF18D}"/>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EEC25AB-D81C-4884-81F6-EE8F9F56DFBC}"/>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EC5BE71-82C2-45E0-9968-37FE8BE7CC09}"/>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F3D9164-D08A-444A-8670-6FDAEE21F87C}"/>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矩形: 圆顶角 23">
                <a:extLst>
                  <a:ext uri="{FF2B5EF4-FFF2-40B4-BE49-F238E27FC236}">
                    <a16:creationId xmlns:a16="http://schemas.microsoft.com/office/drawing/2014/main" id="{97F0C165-6192-464F-9F25-C63B90E9BC16}"/>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22" name="矩形 21">
              <a:extLst>
                <a:ext uri="{FF2B5EF4-FFF2-40B4-BE49-F238E27FC236}">
                  <a16:creationId xmlns:a16="http://schemas.microsoft.com/office/drawing/2014/main" id="{0958AD35-1FEE-414E-A0B5-E688D39E774B}"/>
                </a:ext>
              </a:extLst>
            </p:cNvPr>
            <p:cNvSpPr/>
            <p:nvPr/>
          </p:nvSpPr>
          <p:spPr>
            <a:xfrm>
              <a:off x="984462" y="1464437"/>
              <a:ext cx="2437343" cy="400110"/>
            </a:xfrm>
            <a:prstGeom prst="rect">
              <a:avLst/>
            </a:prstGeom>
            <a:noFill/>
          </p:spPr>
          <p:txBody>
            <a:bodyPr wrap="square" rtlCol="0">
              <a:spAutoFit/>
            </a:bodyPr>
            <a:lstStyle/>
            <a:p>
              <a:pPr algn="ctr"/>
              <a:r>
                <a:rPr lang="zh-CN" altLang="en-US" sz="20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线性可分与不可分</a:t>
              </a:r>
            </a:p>
          </p:txBody>
        </p:sp>
      </p:grpSp>
      <p:grpSp>
        <p:nvGrpSpPr>
          <p:cNvPr id="9" name="组合 8">
            <a:extLst>
              <a:ext uri="{FF2B5EF4-FFF2-40B4-BE49-F238E27FC236}">
                <a16:creationId xmlns:a16="http://schemas.microsoft.com/office/drawing/2014/main" id="{3EB3F432-4307-4254-A74E-595E04B8246C}"/>
              </a:ext>
            </a:extLst>
          </p:cNvPr>
          <p:cNvGrpSpPr/>
          <p:nvPr/>
        </p:nvGrpSpPr>
        <p:grpSpPr>
          <a:xfrm>
            <a:off x="541671" y="2256156"/>
            <a:ext cx="4746291" cy="4162980"/>
            <a:chOff x="541671" y="2256156"/>
            <a:chExt cx="4746291" cy="4162980"/>
          </a:xfrm>
        </p:grpSpPr>
        <p:pic>
          <p:nvPicPr>
            <p:cNvPr id="29" name="Picture 6" descr="See the source image">
              <a:extLst>
                <a:ext uri="{FF2B5EF4-FFF2-40B4-BE49-F238E27FC236}">
                  <a16:creationId xmlns:a16="http://schemas.microsoft.com/office/drawing/2014/main" id="{9612852B-4666-4563-951A-F1E9C7148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587" y="3089815"/>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cry face emoji png">
              <a:extLst>
                <a:ext uri="{FF2B5EF4-FFF2-40B4-BE49-F238E27FC236}">
                  <a16:creationId xmlns:a16="http://schemas.microsoft.com/office/drawing/2014/main" id="{C78FBB9F-5447-449A-A565-84258834E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477" y="4205797"/>
              <a:ext cx="346381" cy="35179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箭头连接符 30">
              <a:extLst>
                <a:ext uri="{FF2B5EF4-FFF2-40B4-BE49-F238E27FC236}">
                  <a16:creationId xmlns:a16="http://schemas.microsoft.com/office/drawing/2014/main" id="{02071E8B-0AF6-425F-B19D-3274F811F8CC}"/>
                </a:ext>
              </a:extLst>
            </p:cNvPr>
            <p:cNvCxnSpPr/>
            <p:nvPr/>
          </p:nvCxnSpPr>
          <p:spPr>
            <a:xfrm>
              <a:off x="1105653" y="5839525"/>
              <a:ext cx="38039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6FD0B67-3F02-44DC-9CAC-D149296BEFB3}"/>
                </a:ext>
              </a:extLst>
            </p:cNvPr>
            <p:cNvCxnSpPr>
              <a:cxnSpLocks/>
            </p:cNvCxnSpPr>
            <p:nvPr/>
          </p:nvCxnSpPr>
          <p:spPr>
            <a:xfrm flipV="1">
              <a:off x="1105653" y="2572069"/>
              <a:ext cx="0" cy="3267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6" descr="See the source image">
              <a:extLst>
                <a:ext uri="{FF2B5EF4-FFF2-40B4-BE49-F238E27FC236}">
                  <a16:creationId xmlns:a16="http://schemas.microsoft.com/office/drawing/2014/main" id="{51376AF2-5794-4FFD-A0EB-93769E118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683" y="3367948"/>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See the source image">
              <a:extLst>
                <a:ext uri="{FF2B5EF4-FFF2-40B4-BE49-F238E27FC236}">
                  <a16:creationId xmlns:a16="http://schemas.microsoft.com/office/drawing/2014/main" id="{76FB1279-8AC7-4AE7-A579-49F364D63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653" y="2572069"/>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See the source image">
              <a:extLst>
                <a:ext uri="{FF2B5EF4-FFF2-40B4-BE49-F238E27FC236}">
                  <a16:creationId xmlns:a16="http://schemas.microsoft.com/office/drawing/2014/main" id="{22679023-86F5-4705-B597-2B0AC67D3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093" y="3910470"/>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See the source image">
              <a:extLst>
                <a:ext uri="{FF2B5EF4-FFF2-40B4-BE49-F238E27FC236}">
                  <a16:creationId xmlns:a16="http://schemas.microsoft.com/office/drawing/2014/main" id="{5019A502-D0D0-4C2E-94BD-02AF883E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603" y="2929647"/>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cry face emoji png">
              <a:extLst>
                <a:ext uri="{FF2B5EF4-FFF2-40B4-BE49-F238E27FC236}">
                  <a16:creationId xmlns:a16="http://schemas.microsoft.com/office/drawing/2014/main" id="{80E570B7-757E-4D40-B509-23BDD3C8A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490" y="448278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See the source image">
              <a:extLst>
                <a:ext uri="{FF2B5EF4-FFF2-40B4-BE49-F238E27FC236}">
                  <a16:creationId xmlns:a16="http://schemas.microsoft.com/office/drawing/2014/main" id="{CD96C81F-2822-4E16-B551-24847992E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628" y="2827878"/>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cry face emoji png">
              <a:extLst>
                <a:ext uri="{FF2B5EF4-FFF2-40B4-BE49-F238E27FC236}">
                  <a16:creationId xmlns:a16="http://schemas.microsoft.com/office/drawing/2014/main" id="{05C54E86-DFC5-4DC2-A7D1-E35B0AC74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109" y="5005543"/>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See the source image">
              <a:extLst>
                <a:ext uri="{FF2B5EF4-FFF2-40B4-BE49-F238E27FC236}">
                  <a16:creationId xmlns:a16="http://schemas.microsoft.com/office/drawing/2014/main" id="{AC6B7253-7521-45AC-9528-5C34ADD9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755" y="385296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Image result for cry face emoji png">
              <a:extLst>
                <a:ext uri="{FF2B5EF4-FFF2-40B4-BE49-F238E27FC236}">
                  <a16:creationId xmlns:a16="http://schemas.microsoft.com/office/drawing/2014/main" id="{AA83C7A4-159E-43B5-BE54-0E9AE1247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027" y="5127072"/>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Image result for cry face emoji png">
              <a:extLst>
                <a:ext uri="{FF2B5EF4-FFF2-40B4-BE49-F238E27FC236}">
                  <a16:creationId xmlns:a16="http://schemas.microsoft.com/office/drawing/2014/main" id="{1E772DC4-913C-40E8-9F37-9AC0AB9A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224" y="4605718"/>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Image result for cry face emoji png">
              <a:extLst>
                <a:ext uri="{FF2B5EF4-FFF2-40B4-BE49-F238E27FC236}">
                  <a16:creationId xmlns:a16="http://schemas.microsoft.com/office/drawing/2014/main" id="{9CE3FD9F-666D-4F43-91B4-46234F022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206" y="5367033"/>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35A1E47E-1182-4EC3-8D5C-E40ABAB92F94}"/>
                </a:ext>
              </a:extLst>
            </p:cNvPr>
            <p:cNvSpPr txBox="1"/>
            <p:nvPr/>
          </p:nvSpPr>
          <p:spPr>
            <a:xfrm>
              <a:off x="541671" y="2256156"/>
              <a:ext cx="1107996" cy="369332"/>
            </a:xfrm>
            <a:prstGeom prst="rect">
              <a:avLst/>
            </a:prstGeom>
            <a:noFill/>
          </p:spPr>
          <p:txBody>
            <a:bodyPr wrap="none" rtlCol="0">
              <a:spAutoFit/>
            </a:bodyPr>
            <a:lstStyle/>
            <a:p>
              <a:r>
                <a:rPr lang="zh-CN" altLang="en-US" dirty="0"/>
                <a:t>有好吃的</a:t>
              </a:r>
            </a:p>
          </p:txBody>
        </p:sp>
        <p:sp>
          <p:nvSpPr>
            <p:cNvPr id="46" name="文本框 45">
              <a:extLst>
                <a:ext uri="{FF2B5EF4-FFF2-40B4-BE49-F238E27FC236}">
                  <a16:creationId xmlns:a16="http://schemas.microsoft.com/office/drawing/2014/main" id="{1B157DEB-1CB5-4E42-A55D-57B0D489F634}"/>
                </a:ext>
              </a:extLst>
            </p:cNvPr>
            <p:cNvSpPr txBox="1"/>
            <p:nvPr/>
          </p:nvSpPr>
          <p:spPr>
            <a:xfrm>
              <a:off x="4154318" y="5907728"/>
              <a:ext cx="1133644" cy="369332"/>
            </a:xfrm>
            <a:prstGeom prst="rect">
              <a:avLst/>
            </a:prstGeom>
            <a:noFill/>
          </p:spPr>
          <p:txBody>
            <a:bodyPr wrap="none" rtlCol="0">
              <a:spAutoFit/>
            </a:bodyPr>
            <a:lstStyle/>
            <a:p>
              <a:r>
                <a:rPr lang="zh-CN" altLang="en-US" dirty="0"/>
                <a:t>有游戏打</a:t>
              </a:r>
            </a:p>
          </p:txBody>
        </p:sp>
        <p:cxnSp>
          <p:nvCxnSpPr>
            <p:cNvPr id="47" name="直接箭头连接符 46">
              <a:extLst>
                <a:ext uri="{FF2B5EF4-FFF2-40B4-BE49-F238E27FC236}">
                  <a16:creationId xmlns:a16="http://schemas.microsoft.com/office/drawing/2014/main" id="{68008920-2539-4C6A-BDFB-86027469E18F}"/>
                </a:ext>
              </a:extLst>
            </p:cNvPr>
            <p:cNvCxnSpPr>
              <a:cxnSpLocks/>
            </p:cNvCxnSpPr>
            <p:nvPr/>
          </p:nvCxnSpPr>
          <p:spPr>
            <a:xfrm>
              <a:off x="1274499" y="3205830"/>
              <a:ext cx="3446641" cy="2273035"/>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90364591-9EFD-41E8-82D9-CCB3B849C2D5}"/>
                </a:ext>
              </a:extLst>
            </p:cNvPr>
            <p:cNvSpPr txBox="1"/>
            <p:nvPr/>
          </p:nvSpPr>
          <p:spPr>
            <a:xfrm>
              <a:off x="2019687" y="6049804"/>
              <a:ext cx="1107996" cy="369332"/>
            </a:xfrm>
            <a:prstGeom prst="rect">
              <a:avLst/>
            </a:prstGeom>
            <a:noFill/>
          </p:spPr>
          <p:txBody>
            <a:bodyPr wrap="none" rtlCol="0">
              <a:spAutoFit/>
            </a:bodyPr>
            <a:lstStyle/>
            <a:p>
              <a:r>
                <a:rPr lang="zh-CN" altLang="en-US" dirty="0"/>
                <a:t>线性可分</a:t>
              </a:r>
            </a:p>
          </p:txBody>
        </p:sp>
      </p:grpSp>
      <p:grpSp>
        <p:nvGrpSpPr>
          <p:cNvPr id="10" name="组合 9">
            <a:extLst>
              <a:ext uri="{FF2B5EF4-FFF2-40B4-BE49-F238E27FC236}">
                <a16:creationId xmlns:a16="http://schemas.microsoft.com/office/drawing/2014/main" id="{AF889F0C-1575-4205-B8C6-67967D0EA2EC}"/>
              </a:ext>
            </a:extLst>
          </p:cNvPr>
          <p:cNvGrpSpPr/>
          <p:nvPr/>
        </p:nvGrpSpPr>
        <p:grpSpPr>
          <a:xfrm>
            <a:off x="6610252" y="2256156"/>
            <a:ext cx="4390058" cy="4075939"/>
            <a:chOff x="6610252" y="2256156"/>
            <a:chExt cx="4390058" cy="4075939"/>
          </a:xfrm>
        </p:grpSpPr>
        <p:pic>
          <p:nvPicPr>
            <p:cNvPr id="48" name="Picture 6" descr="See the source image">
              <a:extLst>
                <a:ext uri="{FF2B5EF4-FFF2-40B4-BE49-F238E27FC236}">
                  <a16:creationId xmlns:a16="http://schemas.microsoft.com/office/drawing/2014/main" id="{1A9D1F98-88DA-462B-9F98-3F066BA7C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861" y="427337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Image result for cry face emoji png">
              <a:extLst>
                <a:ext uri="{FF2B5EF4-FFF2-40B4-BE49-F238E27FC236}">
                  <a16:creationId xmlns:a16="http://schemas.microsoft.com/office/drawing/2014/main" id="{B84A5D25-A228-483B-BD7E-C3B9FFF8F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362" y="4205797"/>
              <a:ext cx="346381" cy="35179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箭头连接符 49">
              <a:extLst>
                <a:ext uri="{FF2B5EF4-FFF2-40B4-BE49-F238E27FC236}">
                  <a16:creationId xmlns:a16="http://schemas.microsoft.com/office/drawing/2014/main" id="{78C97883-0375-4E35-A059-3E7602891003}"/>
                </a:ext>
              </a:extLst>
            </p:cNvPr>
            <p:cNvCxnSpPr/>
            <p:nvPr/>
          </p:nvCxnSpPr>
          <p:spPr>
            <a:xfrm>
              <a:off x="6997538" y="5839525"/>
              <a:ext cx="38039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F515CE4F-78E9-414F-B2F5-4F881EBE664A}"/>
                </a:ext>
              </a:extLst>
            </p:cNvPr>
            <p:cNvCxnSpPr>
              <a:cxnSpLocks/>
            </p:cNvCxnSpPr>
            <p:nvPr/>
          </p:nvCxnSpPr>
          <p:spPr>
            <a:xfrm flipV="1">
              <a:off x="6997538" y="2572069"/>
              <a:ext cx="0" cy="3267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6" descr="See the source image">
              <a:extLst>
                <a:ext uri="{FF2B5EF4-FFF2-40B4-BE49-F238E27FC236}">
                  <a16:creationId xmlns:a16="http://schemas.microsoft.com/office/drawing/2014/main" id="{D72EDB22-A5C1-44C1-B4F8-C1D8D2DDB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568" y="3367948"/>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See the source image">
              <a:extLst>
                <a:ext uri="{FF2B5EF4-FFF2-40B4-BE49-F238E27FC236}">
                  <a16:creationId xmlns:a16="http://schemas.microsoft.com/office/drawing/2014/main" id="{AF8B3776-CE6F-40C6-9BF1-13A9959F9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784" y="5248034"/>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See the source image">
              <a:extLst>
                <a:ext uri="{FF2B5EF4-FFF2-40B4-BE49-F238E27FC236}">
                  <a16:creationId xmlns:a16="http://schemas.microsoft.com/office/drawing/2014/main" id="{2A0C2E38-6D07-4DE5-B436-8449640A2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544" y="3959439"/>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See the source image">
              <a:extLst>
                <a:ext uri="{FF2B5EF4-FFF2-40B4-BE49-F238E27FC236}">
                  <a16:creationId xmlns:a16="http://schemas.microsoft.com/office/drawing/2014/main" id="{C29D2E7D-1ED5-45C7-9A51-DBED79C3E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699" y="4608661"/>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Image result for cry face emoji png">
              <a:extLst>
                <a:ext uri="{FF2B5EF4-FFF2-40B4-BE49-F238E27FC236}">
                  <a16:creationId xmlns:a16="http://schemas.microsoft.com/office/drawing/2014/main" id="{C11D4870-AABD-4DC2-8D12-F0720CF56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271" y="306956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See the source image">
              <a:extLst>
                <a:ext uri="{FF2B5EF4-FFF2-40B4-BE49-F238E27FC236}">
                  <a16:creationId xmlns:a16="http://schemas.microsoft.com/office/drawing/2014/main" id="{078602DC-C156-41C5-A690-00739D87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229" y="3461527"/>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cry face emoji png">
              <a:extLst>
                <a:ext uri="{FF2B5EF4-FFF2-40B4-BE49-F238E27FC236}">
                  <a16:creationId xmlns:a16="http://schemas.microsoft.com/office/drawing/2014/main" id="{692F90FB-3657-4458-ADD0-4539C0881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330" y="478613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See the source image">
              <a:extLst>
                <a:ext uri="{FF2B5EF4-FFF2-40B4-BE49-F238E27FC236}">
                  <a16:creationId xmlns:a16="http://schemas.microsoft.com/office/drawing/2014/main" id="{F9725336-82C9-4E1D-9323-E97A2FFE7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639" y="352919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cry face emoji png">
              <a:extLst>
                <a:ext uri="{FF2B5EF4-FFF2-40B4-BE49-F238E27FC236}">
                  <a16:creationId xmlns:a16="http://schemas.microsoft.com/office/drawing/2014/main" id="{73F78AC3-0EEB-426D-A556-B3E3B310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403" y="2555572"/>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Image result for cry face emoji png">
              <a:extLst>
                <a:ext uri="{FF2B5EF4-FFF2-40B4-BE49-F238E27FC236}">
                  <a16:creationId xmlns:a16="http://schemas.microsoft.com/office/drawing/2014/main" id="{4C52F836-A174-4962-8E8B-060AF219F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032" y="2810044"/>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Image result for cry face emoji png">
              <a:extLst>
                <a:ext uri="{FF2B5EF4-FFF2-40B4-BE49-F238E27FC236}">
                  <a16:creationId xmlns:a16="http://schemas.microsoft.com/office/drawing/2014/main" id="{83B967D7-926D-41F3-A4E2-CF2EE32E7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089" y="4306892"/>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63" name="文本框 62">
              <a:extLst>
                <a:ext uri="{FF2B5EF4-FFF2-40B4-BE49-F238E27FC236}">
                  <a16:creationId xmlns:a16="http://schemas.microsoft.com/office/drawing/2014/main" id="{037D1D06-AE13-4BBC-A283-D42C9DD1AF88}"/>
                </a:ext>
              </a:extLst>
            </p:cNvPr>
            <p:cNvSpPr txBox="1"/>
            <p:nvPr/>
          </p:nvSpPr>
          <p:spPr>
            <a:xfrm>
              <a:off x="6610252" y="2256156"/>
              <a:ext cx="774571" cy="369332"/>
            </a:xfrm>
            <a:prstGeom prst="rect">
              <a:avLst/>
            </a:prstGeom>
            <a:noFill/>
          </p:spPr>
          <p:txBody>
            <a:bodyPr wrap="none" rtlCol="0">
              <a:spAutoFit/>
            </a:bodyPr>
            <a:lstStyle/>
            <a:p>
              <a:r>
                <a:rPr lang="zh-CN" altLang="en-US" dirty="0"/>
                <a:t>特征</a:t>
              </a:r>
              <a:r>
                <a:rPr lang="en-US" altLang="zh-CN" dirty="0"/>
                <a:t>1</a:t>
              </a:r>
              <a:endParaRPr lang="zh-CN" altLang="en-US" dirty="0"/>
            </a:p>
          </p:txBody>
        </p:sp>
        <p:sp>
          <p:nvSpPr>
            <p:cNvPr id="64" name="文本框 63">
              <a:extLst>
                <a:ext uri="{FF2B5EF4-FFF2-40B4-BE49-F238E27FC236}">
                  <a16:creationId xmlns:a16="http://schemas.microsoft.com/office/drawing/2014/main" id="{026A2526-4CF2-4B60-9EC0-095FB20D85FD}"/>
                </a:ext>
              </a:extLst>
            </p:cNvPr>
            <p:cNvSpPr txBox="1"/>
            <p:nvPr/>
          </p:nvSpPr>
          <p:spPr>
            <a:xfrm>
              <a:off x="10225739" y="5907728"/>
              <a:ext cx="774571" cy="369332"/>
            </a:xfrm>
            <a:prstGeom prst="rect">
              <a:avLst/>
            </a:prstGeom>
            <a:noFill/>
          </p:spPr>
          <p:txBody>
            <a:bodyPr wrap="none" rtlCol="0">
              <a:spAutoFit/>
            </a:bodyPr>
            <a:lstStyle/>
            <a:p>
              <a:r>
                <a:rPr lang="zh-CN" altLang="en-US" dirty="0"/>
                <a:t>特征</a:t>
              </a:r>
              <a:r>
                <a:rPr lang="en-US" altLang="zh-CN" dirty="0"/>
                <a:t>2</a:t>
              </a:r>
              <a:endParaRPr lang="zh-CN" altLang="en-US" dirty="0"/>
            </a:p>
          </p:txBody>
        </p:sp>
        <p:cxnSp>
          <p:nvCxnSpPr>
            <p:cNvPr id="65" name="直接箭头连接符 64">
              <a:extLst>
                <a:ext uri="{FF2B5EF4-FFF2-40B4-BE49-F238E27FC236}">
                  <a16:creationId xmlns:a16="http://schemas.microsoft.com/office/drawing/2014/main" id="{F6F34C27-59B4-4AF6-A7BB-58EF5CCF914D}"/>
                </a:ext>
              </a:extLst>
            </p:cNvPr>
            <p:cNvCxnSpPr>
              <a:cxnSpLocks/>
            </p:cNvCxnSpPr>
            <p:nvPr/>
          </p:nvCxnSpPr>
          <p:spPr>
            <a:xfrm>
              <a:off x="7166384" y="3205830"/>
              <a:ext cx="3446641" cy="2273035"/>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8" descr="Image result for cry face emoji png">
              <a:extLst>
                <a:ext uri="{FF2B5EF4-FFF2-40B4-BE49-F238E27FC236}">
                  <a16:creationId xmlns:a16="http://schemas.microsoft.com/office/drawing/2014/main" id="{23C607AE-C753-44CF-A7C4-06ECE8E7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718" y="5085217"/>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Image result for cry face emoji png">
              <a:extLst>
                <a:ext uri="{FF2B5EF4-FFF2-40B4-BE49-F238E27FC236}">
                  <a16:creationId xmlns:a16="http://schemas.microsoft.com/office/drawing/2014/main" id="{F9F41114-FDF9-4A18-9459-8F8B566D4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183" y="5274193"/>
              <a:ext cx="346381" cy="351793"/>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直接箭头连接符 67">
              <a:extLst>
                <a:ext uri="{FF2B5EF4-FFF2-40B4-BE49-F238E27FC236}">
                  <a16:creationId xmlns:a16="http://schemas.microsoft.com/office/drawing/2014/main" id="{72463147-0D12-4EE5-A229-9025FC91AE53}"/>
                </a:ext>
              </a:extLst>
            </p:cNvPr>
            <p:cNvCxnSpPr>
              <a:cxnSpLocks/>
            </p:cNvCxnSpPr>
            <p:nvPr/>
          </p:nvCxnSpPr>
          <p:spPr>
            <a:xfrm flipV="1">
              <a:off x="7368362" y="2924512"/>
              <a:ext cx="3043606" cy="2690614"/>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0C9122B-268E-4D6F-B3B1-AC42AABD74AE}"/>
                </a:ext>
              </a:extLst>
            </p:cNvPr>
            <p:cNvCxnSpPr>
              <a:cxnSpLocks/>
            </p:cNvCxnSpPr>
            <p:nvPr/>
          </p:nvCxnSpPr>
          <p:spPr>
            <a:xfrm flipV="1">
              <a:off x="8569472" y="2331173"/>
              <a:ext cx="484186" cy="3282133"/>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3E8D9026-F446-4DA7-B294-619C3F0A2704}"/>
                </a:ext>
              </a:extLst>
            </p:cNvPr>
            <p:cNvSpPr txBox="1"/>
            <p:nvPr/>
          </p:nvSpPr>
          <p:spPr>
            <a:xfrm>
              <a:off x="8312091" y="5962763"/>
              <a:ext cx="1364476" cy="369332"/>
            </a:xfrm>
            <a:prstGeom prst="rect">
              <a:avLst/>
            </a:prstGeom>
            <a:noFill/>
          </p:spPr>
          <p:txBody>
            <a:bodyPr wrap="none" rtlCol="0">
              <a:spAutoFit/>
            </a:bodyPr>
            <a:lstStyle/>
            <a:p>
              <a:r>
                <a:rPr lang="zh-CN" altLang="en-US" dirty="0"/>
                <a:t>线性不可分</a:t>
              </a:r>
            </a:p>
          </p:txBody>
        </p:sp>
      </p:grpSp>
    </p:spTree>
    <p:extLst>
      <p:ext uri="{BB962C8B-B14F-4D97-AF65-F5344CB8AC3E}">
        <p14:creationId xmlns:p14="http://schemas.microsoft.com/office/powerpoint/2010/main" val="28961690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EED744-D8EB-4247-9689-33BCF58D094B}"/>
              </a:ext>
            </a:extLst>
          </p:cNvPr>
          <p:cNvGrpSpPr/>
          <p:nvPr/>
        </p:nvGrpSpPr>
        <p:grpSpPr>
          <a:xfrm>
            <a:off x="723553" y="308620"/>
            <a:ext cx="4052721" cy="584901"/>
            <a:chOff x="698153" y="503365"/>
            <a:chExt cx="4052721" cy="584901"/>
          </a:xfrm>
        </p:grpSpPr>
        <p:sp>
          <p:nvSpPr>
            <p:cNvPr id="3" name="矩形: 圆角 2">
              <a:extLst>
                <a:ext uri="{FF2B5EF4-FFF2-40B4-BE49-F238E27FC236}">
                  <a16:creationId xmlns:a16="http://schemas.microsoft.com/office/drawing/2014/main" id="{10D7079D-C2D9-4BFE-B128-E41BDC13FCC7}"/>
                </a:ext>
              </a:extLst>
            </p:cNvPr>
            <p:cNvSpPr/>
            <p:nvPr/>
          </p:nvSpPr>
          <p:spPr>
            <a:xfrm>
              <a:off x="698153" y="503539"/>
              <a:ext cx="4052721"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EB1B39C8-8CE2-4B72-9A1E-207AA07D04E0}"/>
                </a:ext>
              </a:extLst>
            </p:cNvPr>
            <p:cNvSpPr>
              <a:spLocks noEditPoints="1"/>
            </p:cNvSpPr>
            <p:nvPr/>
          </p:nvSpPr>
          <p:spPr bwMode="auto">
            <a:xfrm>
              <a:off x="432103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79F47E0D-FDDA-4F98-AF1B-9FD13060037D}"/>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6" name="组合 5">
            <a:extLst>
              <a:ext uri="{FF2B5EF4-FFF2-40B4-BE49-F238E27FC236}">
                <a16:creationId xmlns:a16="http://schemas.microsoft.com/office/drawing/2014/main" id="{3241ADD9-E8FE-48DA-8393-768D3A38B1FD}"/>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9AECE903-2D38-456F-BD71-99078D738D18}"/>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8" name="椭圆 11">
              <a:extLst>
                <a:ext uri="{FF2B5EF4-FFF2-40B4-BE49-F238E27FC236}">
                  <a16:creationId xmlns:a16="http://schemas.microsoft.com/office/drawing/2014/main" id="{C0D19FF1-F2B0-4D2F-8344-694351A4D3DB}"/>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a:extLst>
              <a:ext uri="{FF2B5EF4-FFF2-40B4-BE49-F238E27FC236}">
                <a16:creationId xmlns:a16="http://schemas.microsoft.com/office/drawing/2014/main" id="{FB225FC9-0158-4CEA-8ABC-E9623D191DC1}"/>
              </a:ext>
            </a:extLst>
          </p:cNvPr>
          <p:cNvGrpSpPr/>
          <p:nvPr/>
        </p:nvGrpSpPr>
        <p:grpSpPr>
          <a:xfrm>
            <a:off x="1200690" y="1232198"/>
            <a:ext cx="2544459" cy="588606"/>
            <a:chOff x="912010" y="1434317"/>
            <a:chExt cx="2549611" cy="588606"/>
          </a:xfrm>
        </p:grpSpPr>
        <p:grpSp>
          <p:nvGrpSpPr>
            <p:cNvPr id="21" name="组合 20">
              <a:extLst>
                <a:ext uri="{FF2B5EF4-FFF2-40B4-BE49-F238E27FC236}">
                  <a16:creationId xmlns:a16="http://schemas.microsoft.com/office/drawing/2014/main" id="{A459FC68-9DDA-43F8-80EE-BDC963C8CD78}"/>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23" name="组合 22">
                <a:extLst>
                  <a:ext uri="{FF2B5EF4-FFF2-40B4-BE49-F238E27FC236}">
                    <a16:creationId xmlns:a16="http://schemas.microsoft.com/office/drawing/2014/main" id="{7511668E-1CF6-4CA9-A7D6-149C45BF660F}"/>
                  </a:ext>
                </a:extLst>
              </p:cNvPr>
              <p:cNvGrpSpPr/>
              <p:nvPr/>
            </p:nvGrpSpPr>
            <p:grpSpPr>
              <a:xfrm>
                <a:off x="589176" y="2106775"/>
                <a:ext cx="2549611" cy="373566"/>
                <a:chOff x="811353" y="1796077"/>
                <a:chExt cx="2432971" cy="644757"/>
              </a:xfrm>
            </p:grpSpPr>
            <p:cxnSp>
              <p:nvCxnSpPr>
                <p:cNvPr id="25" name="直接连接符 24">
                  <a:extLst>
                    <a:ext uri="{FF2B5EF4-FFF2-40B4-BE49-F238E27FC236}">
                      <a16:creationId xmlns:a16="http://schemas.microsoft.com/office/drawing/2014/main" id="{6D80D600-CA6E-424A-A6FB-1C56431CF18D}"/>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EEC25AB-D81C-4884-81F6-EE8F9F56DFBC}"/>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EC5BE71-82C2-45E0-9968-37FE8BE7CC09}"/>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F3D9164-D08A-444A-8670-6FDAEE21F87C}"/>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矩形: 圆顶角 23">
                <a:extLst>
                  <a:ext uri="{FF2B5EF4-FFF2-40B4-BE49-F238E27FC236}">
                    <a16:creationId xmlns:a16="http://schemas.microsoft.com/office/drawing/2014/main" id="{97F0C165-6192-464F-9F25-C63B90E9BC16}"/>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22" name="矩形 21">
              <a:extLst>
                <a:ext uri="{FF2B5EF4-FFF2-40B4-BE49-F238E27FC236}">
                  <a16:creationId xmlns:a16="http://schemas.microsoft.com/office/drawing/2014/main" id="{0958AD35-1FEE-414E-A0B5-E688D39E774B}"/>
                </a:ext>
              </a:extLst>
            </p:cNvPr>
            <p:cNvSpPr/>
            <p:nvPr/>
          </p:nvSpPr>
          <p:spPr>
            <a:xfrm>
              <a:off x="984462" y="1464437"/>
              <a:ext cx="2437343" cy="400110"/>
            </a:xfrm>
            <a:prstGeom prst="rect">
              <a:avLst/>
            </a:prstGeom>
            <a:noFill/>
          </p:spPr>
          <p:txBody>
            <a:bodyPr wrap="square" rtlCol="0">
              <a:spAutoFit/>
            </a:bodyPr>
            <a:lstStyle/>
            <a:p>
              <a:pPr algn="ctr"/>
              <a:r>
                <a:rPr lang="zh-CN" altLang="en-US" sz="20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线性可分与不可分</a:t>
              </a:r>
            </a:p>
          </p:txBody>
        </p:sp>
      </p:grpSp>
      <p:grpSp>
        <p:nvGrpSpPr>
          <p:cNvPr id="9" name="组合 8">
            <a:extLst>
              <a:ext uri="{FF2B5EF4-FFF2-40B4-BE49-F238E27FC236}">
                <a16:creationId xmlns:a16="http://schemas.microsoft.com/office/drawing/2014/main" id="{CF202C9C-6216-47A6-AB25-DDC137BD363F}"/>
              </a:ext>
            </a:extLst>
          </p:cNvPr>
          <p:cNvGrpSpPr/>
          <p:nvPr/>
        </p:nvGrpSpPr>
        <p:grpSpPr>
          <a:xfrm>
            <a:off x="831469" y="2379394"/>
            <a:ext cx="5509443" cy="4074789"/>
            <a:chOff x="831469" y="2379394"/>
            <a:chExt cx="5509443" cy="4074789"/>
          </a:xfrm>
        </p:grpSpPr>
        <p:pic>
          <p:nvPicPr>
            <p:cNvPr id="92" name="Picture 6" descr="See the source image">
              <a:extLst>
                <a:ext uri="{FF2B5EF4-FFF2-40B4-BE49-F238E27FC236}">
                  <a16:creationId xmlns:a16="http://schemas.microsoft.com/office/drawing/2014/main" id="{80CA9805-243F-4390-BBA8-7CDB436DD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756" y="3540474"/>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Image result for cry face emoji png">
              <a:extLst>
                <a:ext uri="{FF2B5EF4-FFF2-40B4-BE49-F238E27FC236}">
                  <a16:creationId xmlns:a16="http://schemas.microsoft.com/office/drawing/2014/main" id="{9BB5EFE8-1FED-4887-8D7C-53749E66F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579" y="4329035"/>
              <a:ext cx="346381" cy="351793"/>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直接箭头连接符 93">
              <a:extLst>
                <a:ext uri="{FF2B5EF4-FFF2-40B4-BE49-F238E27FC236}">
                  <a16:creationId xmlns:a16="http://schemas.microsoft.com/office/drawing/2014/main" id="{2712EC78-8FC2-4CA0-BF2C-FB5E50BABC25}"/>
                </a:ext>
              </a:extLst>
            </p:cNvPr>
            <p:cNvCxnSpPr>
              <a:cxnSpLocks/>
            </p:cNvCxnSpPr>
            <p:nvPr/>
          </p:nvCxnSpPr>
          <p:spPr>
            <a:xfrm flipV="1">
              <a:off x="4810870" y="4095477"/>
              <a:ext cx="1530042" cy="17500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7953115D-0575-45EC-9DFC-0F357C76CF25}"/>
                </a:ext>
              </a:extLst>
            </p:cNvPr>
            <p:cNvCxnSpPr>
              <a:cxnSpLocks/>
            </p:cNvCxnSpPr>
            <p:nvPr/>
          </p:nvCxnSpPr>
          <p:spPr>
            <a:xfrm>
              <a:off x="1387601" y="5839525"/>
              <a:ext cx="3482812" cy="9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6" name="Picture 6" descr="See the source image">
              <a:extLst>
                <a:ext uri="{FF2B5EF4-FFF2-40B4-BE49-F238E27FC236}">
                  <a16:creationId xmlns:a16="http://schemas.microsoft.com/office/drawing/2014/main" id="{747D2A74-4062-40FB-AC19-37DEE1CC0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478" y="3393671"/>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ee the source image">
              <a:extLst>
                <a:ext uri="{FF2B5EF4-FFF2-40B4-BE49-F238E27FC236}">
                  <a16:creationId xmlns:a16="http://schemas.microsoft.com/office/drawing/2014/main" id="{4B7A3CD0-D2AC-4918-8FE8-C4DBC254B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657" y="3028788"/>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See the source image">
              <a:extLst>
                <a:ext uri="{FF2B5EF4-FFF2-40B4-BE49-F238E27FC236}">
                  <a16:creationId xmlns:a16="http://schemas.microsoft.com/office/drawing/2014/main" id="{99F94C66-2F9E-46AB-AB2D-501E83CCD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022" y="2802237"/>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See the source image">
              <a:extLst>
                <a:ext uri="{FF2B5EF4-FFF2-40B4-BE49-F238E27FC236}">
                  <a16:creationId xmlns:a16="http://schemas.microsoft.com/office/drawing/2014/main" id="{EAC14F0F-56F8-4047-8372-FF6D6AD40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562" y="3896784"/>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cry face emoji png">
              <a:extLst>
                <a:ext uri="{FF2B5EF4-FFF2-40B4-BE49-F238E27FC236}">
                  <a16:creationId xmlns:a16="http://schemas.microsoft.com/office/drawing/2014/main" id="{43DFFE5A-BB01-4E9C-A35B-15E8E40AB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308" y="455878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See the source image">
              <a:extLst>
                <a:ext uri="{FF2B5EF4-FFF2-40B4-BE49-F238E27FC236}">
                  <a16:creationId xmlns:a16="http://schemas.microsoft.com/office/drawing/2014/main" id="{AFC4888E-73AD-45F5-9D49-B39A60838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748" y="292288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Image result for cry face emoji png">
              <a:extLst>
                <a:ext uri="{FF2B5EF4-FFF2-40B4-BE49-F238E27FC236}">
                  <a16:creationId xmlns:a16="http://schemas.microsoft.com/office/drawing/2014/main" id="{B5CF727F-9303-49F4-B31B-27BBEB002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547" y="4909377"/>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See the source image">
              <a:extLst>
                <a:ext uri="{FF2B5EF4-FFF2-40B4-BE49-F238E27FC236}">
                  <a16:creationId xmlns:a16="http://schemas.microsoft.com/office/drawing/2014/main" id="{CCC4F357-573C-4E70-855C-88C6239AB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074" y="3272551"/>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8" descr="Image result for cry face emoji png">
              <a:extLst>
                <a:ext uri="{FF2B5EF4-FFF2-40B4-BE49-F238E27FC236}">
                  <a16:creationId xmlns:a16="http://schemas.microsoft.com/office/drawing/2014/main" id="{DFDD1075-97B8-4991-86BB-00727DDC3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154" y="5295501"/>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descr="Image result for cry face emoji png">
              <a:extLst>
                <a:ext uri="{FF2B5EF4-FFF2-40B4-BE49-F238E27FC236}">
                  <a16:creationId xmlns:a16="http://schemas.microsoft.com/office/drawing/2014/main" id="{623E3A8F-D661-48C1-B5CD-1F2163323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790" y="4810683"/>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8" descr="Image result for cry face emoji png">
              <a:extLst>
                <a:ext uri="{FF2B5EF4-FFF2-40B4-BE49-F238E27FC236}">
                  <a16:creationId xmlns:a16="http://schemas.microsoft.com/office/drawing/2014/main" id="{C48F2C1C-E13F-4FAE-927E-6927E9316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523" y="4782895"/>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107" name="文本框 106">
              <a:extLst>
                <a:ext uri="{FF2B5EF4-FFF2-40B4-BE49-F238E27FC236}">
                  <a16:creationId xmlns:a16="http://schemas.microsoft.com/office/drawing/2014/main" id="{CC353D6E-4033-432B-A71B-D8AA744AE999}"/>
                </a:ext>
              </a:extLst>
            </p:cNvPr>
            <p:cNvSpPr txBox="1"/>
            <p:nvPr/>
          </p:nvSpPr>
          <p:spPr>
            <a:xfrm>
              <a:off x="831469" y="2379394"/>
              <a:ext cx="774571" cy="369332"/>
            </a:xfrm>
            <a:prstGeom prst="rect">
              <a:avLst/>
            </a:prstGeom>
            <a:noFill/>
          </p:spPr>
          <p:txBody>
            <a:bodyPr wrap="none" rtlCol="0">
              <a:spAutoFit/>
            </a:bodyPr>
            <a:lstStyle/>
            <a:p>
              <a:r>
                <a:rPr lang="zh-CN" altLang="en-US" dirty="0"/>
                <a:t>特征</a:t>
              </a:r>
              <a:r>
                <a:rPr lang="en-US" altLang="zh-CN" dirty="0"/>
                <a:t>1</a:t>
              </a:r>
              <a:endParaRPr lang="zh-CN" altLang="en-US" dirty="0"/>
            </a:p>
          </p:txBody>
        </p:sp>
        <p:sp>
          <p:nvSpPr>
            <p:cNvPr id="108" name="文本框 107">
              <a:extLst>
                <a:ext uri="{FF2B5EF4-FFF2-40B4-BE49-F238E27FC236}">
                  <a16:creationId xmlns:a16="http://schemas.microsoft.com/office/drawing/2014/main" id="{18A1159F-6B9B-4428-910D-F8B862FF009B}"/>
                </a:ext>
              </a:extLst>
            </p:cNvPr>
            <p:cNvSpPr txBox="1"/>
            <p:nvPr/>
          </p:nvSpPr>
          <p:spPr>
            <a:xfrm>
              <a:off x="4446956" y="6030966"/>
              <a:ext cx="774571" cy="369332"/>
            </a:xfrm>
            <a:prstGeom prst="rect">
              <a:avLst/>
            </a:prstGeom>
            <a:noFill/>
          </p:spPr>
          <p:txBody>
            <a:bodyPr wrap="none" rtlCol="0">
              <a:spAutoFit/>
            </a:bodyPr>
            <a:lstStyle/>
            <a:p>
              <a:r>
                <a:rPr lang="zh-CN" altLang="en-US" dirty="0"/>
                <a:t>特征</a:t>
              </a:r>
              <a:r>
                <a:rPr lang="en-US" altLang="zh-CN" dirty="0"/>
                <a:t>2</a:t>
              </a:r>
              <a:endParaRPr lang="zh-CN" altLang="en-US" dirty="0"/>
            </a:p>
          </p:txBody>
        </p:sp>
        <p:pic>
          <p:nvPicPr>
            <p:cNvPr id="109" name="Picture 8" descr="Image result for cry face emoji png">
              <a:extLst>
                <a:ext uri="{FF2B5EF4-FFF2-40B4-BE49-F238E27FC236}">
                  <a16:creationId xmlns:a16="http://schemas.microsoft.com/office/drawing/2014/main" id="{05BA6FFB-8477-43F3-81B8-5C6EBEEB2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935" y="5208455"/>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Image result for cry face emoji png">
              <a:extLst>
                <a:ext uri="{FF2B5EF4-FFF2-40B4-BE49-F238E27FC236}">
                  <a16:creationId xmlns:a16="http://schemas.microsoft.com/office/drawing/2014/main" id="{99A7F777-1902-4A77-9FB9-70BF7F6D5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400" y="5397431"/>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111" name="文本框 110">
              <a:extLst>
                <a:ext uri="{FF2B5EF4-FFF2-40B4-BE49-F238E27FC236}">
                  <a16:creationId xmlns:a16="http://schemas.microsoft.com/office/drawing/2014/main" id="{60AE23FE-70C3-422F-90E3-08F35A04FCBD}"/>
                </a:ext>
              </a:extLst>
            </p:cNvPr>
            <p:cNvSpPr txBox="1"/>
            <p:nvPr/>
          </p:nvSpPr>
          <p:spPr>
            <a:xfrm>
              <a:off x="2739976" y="6084851"/>
              <a:ext cx="646331" cy="369332"/>
            </a:xfrm>
            <a:prstGeom prst="rect">
              <a:avLst/>
            </a:prstGeom>
            <a:noFill/>
          </p:spPr>
          <p:txBody>
            <a:bodyPr wrap="none" rtlCol="0">
              <a:spAutoFit/>
            </a:bodyPr>
            <a:lstStyle/>
            <a:p>
              <a:r>
                <a:rPr lang="zh-CN" altLang="en-US" dirty="0"/>
                <a:t>高维</a:t>
              </a:r>
            </a:p>
          </p:txBody>
        </p:sp>
        <p:cxnSp>
          <p:nvCxnSpPr>
            <p:cNvPr id="112" name="直接箭头连接符 111">
              <a:extLst>
                <a:ext uri="{FF2B5EF4-FFF2-40B4-BE49-F238E27FC236}">
                  <a16:creationId xmlns:a16="http://schemas.microsoft.com/office/drawing/2014/main" id="{A2E9F3B6-C696-4FBD-A3D5-05D85DF30D5F}"/>
                </a:ext>
              </a:extLst>
            </p:cNvPr>
            <p:cNvCxnSpPr>
              <a:cxnSpLocks/>
            </p:cNvCxnSpPr>
            <p:nvPr/>
          </p:nvCxnSpPr>
          <p:spPr>
            <a:xfrm flipH="1" flipV="1">
              <a:off x="1372825" y="2985940"/>
              <a:ext cx="11424" cy="2846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平行四边形 112">
              <a:extLst>
                <a:ext uri="{FF2B5EF4-FFF2-40B4-BE49-F238E27FC236}">
                  <a16:creationId xmlns:a16="http://schemas.microsoft.com/office/drawing/2014/main" id="{F3249B3E-ED27-4F42-82AC-D71020B817B7}"/>
                </a:ext>
              </a:extLst>
            </p:cNvPr>
            <p:cNvSpPr/>
            <p:nvPr/>
          </p:nvSpPr>
          <p:spPr>
            <a:xfrm rot="1129278">
              <a:off x="1170450" y="4152711"/>
              <a:ext cx="4305196" cy="741187"/>
            </a:xfrm>
            <a:prstGeom prst="parallelogram">
              <a:avLst>
                <a:gd name="adj" fmla="val 138444"/>
              </a:avLst>
            </a:prstGeom>
            <a:solidFill>
              <a:srgbClr val="00B0F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38A0543C-2175-4ADD-82D4-BA74B6755885}"/>
                </a:ext>
              </a:extLst>
            </p:cNvPr>
            <p:cNvCxnSpPr>
              <a:stCxn id="113" idx="5"/>
              <a:endCxn id="113" idx="2"/>
            </p:cNvCxnSpPr>
            <p:nvPr/>
          </p:nvCxnSpPr>
          <p:spPr>
            <a:xfrm>
              <a:off x="1771181" y="3994362"/>
              <a:ext cx="3103734" cy="105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A9C6F5D-0977-4A81-B289-465A6067993B}"/>
                </a:ext>
              </a:extLst>
            </p:cNvPr>
            <p:cNvCxnSpPr>
              <a:stCxn id="113" idx="3"/>
              <a:endCxn id="113" idx="1"/>
            </p:cNvCxnSpPr>
            <p:nvPr/>
          </p:nvCxnSpPr>
          <p:spPr>
            <a:xfrm flipV="1">
              <a:off x="2717858" y="4338050"/>
              <a:ext cx="1210380" cy="370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572A4B4-C098-483E-A551-5C88846391AE}"/>
                </a:ext>
              </a:extLst>
            </p:cNvPr>
            <p:cNvCxnSpPr/>
            <p:nvPr/>
          </p:nvCxnSpPr>
          <p:spPr>
            <a:xfrm flipV="1">
              <a:off x="1955928" y="4085760"/>
              <a:ext cx="1125094" cy="3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4B86B14-D887-4920-99D7-CFDE0B6CC8F9}"/>
                </a:ext>
              </a:extLst>
            </p:cNvPr>
            <p:cNvCxnSpPr/>
            <p:nvPr/>
          </p:nvCxnSpPr>
          <p:spPr>
            <a:xfrm flipV="1">
              <a:off x="3601354" y="4620764"/>
              <a:ext cx="1125094" cy="376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7B458321-AA35-4F29-AE9C-AD37DE40E527}"/>
              </a:ext>
            </a:extLst>
          </p:cNvPr>
          <p:cNvGrpSpPr/>
          <p:nvPr/>
        </p:nvGrpSpPr>
        <p:grpSpPr>
          <a:xfrm>
            <a:off x="6610252" y="2256156"/>
            <a:ext cx="4390058" cy="4115209"/>
            <a:chOff x="6610252" y="2256156"/>
            <a:chExt cx="4390058" cy="4115209"/>
          </a:xfrm>
        </p:grpSpPr>
        <p:pic>
          <p:nvPicPr>
            <p:cNvPr id="72" name="Picture 6" descr="See the source image">
              <a:extLst>
                <a:ext uri="{FF2B5EF4-FFF2-40B4-BE49-F238E27FC236}">
                  <a16:creationId xmlns:a16="http://schemas.microsoft.com/office/drawing/2014/main" id="{5B887C66-30CD-4825-B385-8E87ABB6B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861" y="427337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cry face emoji png">
              <a:extLst>
                <a:ext uri="{FF2B5EF4-FFF2-40B4-BE49-F238E27FC236}">
                  <a16:creationId xmlns:a16="http://schemas.microsoft.com/office/drawing/2014/main" id="{33744655-8163-4BE9-8DE7-C61777E10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362" y="4205797"/>
              <a:ext cx="346381" cy="351793"/>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直接箭头连接符 73">
              <a:extLst>
                <a:ext uri="{FF2B5EF4-FFF2-40B4-BE49-F238E27FC236}">
                  <a16:creationId xmlns:a16="http://schemas.microsoft.com/office/drawing/2014/main" id="{55B80CC0-9331-4986-AA1B-EA39D9C7B660}"/>
                </a:ext>
              </a:extLst>
            </p:cNvPr>
            <p:cNvCxnSpPr/>
            <p:nvPr/>
          </p:nvCxnSpPr>
          <p:spPr>
            <a:xfrm>
              <a:off x="6997538" y="5839525"/>
              <a:ext cx="38039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4E5EE410-E09D-4C69-9187-6B07D37C4881}"/>
                </a:ext>
              </a:extLst>
            </p:cNvPr>
            <p:cNvCxnSpPr>
              <a:cxnSpLocks/>
            </p:cNvCxnSpPr>
            <p:nvPr/>
          </p:nvCxnSpPr>
          <p:spPr>
            <a:xfrm flipV="1">
              <a:off x="6997538" y="2572069"/>
              <a:ext cx="0" cy="3267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6" descr="See the source image">
              <a:extLst>
                <a:ext uri="{FF2B5EF4-FFF2-40B4-BE49-F238E27FC236}">
                  <a16:creationId xmlns:a16="http://schemas.microsoft.com/office/drawing/2014/main" id="{4027E58F-F169-4B28-95B9-D9941392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568" y="3367948"/>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See the source image">
              <a:extLst>
                <a:ext uri="{FF2B5EF4-FFF2-40B4-BE49-F238E27FC236}">
                  <a16:creationId xmlns:a16="http://schemas.microsoft.com/office/drawing/2014/main" id="{A7ED86B8-9A76-45AE-84A7-F67142E9C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784" y="5248034"/>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See the source image">
              <a:extLst>
                <a:ext uri="{FF2B5EF4-FFF2-40B4-BE49-F238E27FC236}">
                  <a16:creationId xmlns:a16="http://schemas.microsoft.com/office/drawing/2014/main" id="{DC86A73A-959B-472F-A43A-17DC071CF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544" y="3959439"/>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See the source image">
              <a:extLst>
                <a:ext uri="{FF2B5EF4-FFF2-40B4-BE49-F238E27FC236}">
                  <a16:creationId xmlns:a16="http://schemas.microsoft.com/office/drawing/2014/main" id="{154351A2-CAFA-45CF-8F35-C220025CA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699" y="4608661"/>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cry face emoji png">
              <a:extLst>
                <a:ext uri="{FF2B5EF4-FFF2-40B4-BE49-F238E27FC236}">
                  <a16:creationId xmlns:a16="http://schemas.microsoft.com/office/drawing/2014/main" id="{41746EAC-9CE5-43AE-B41E-22B08CBBC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271" y="306956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See the source image">
              <a:extLst>
                <a:ext uri="{FF2B5EF4-FFF2-40B4-BE49-F238E27FC236}">
                  <a16:creationId xmlns:a16="http://schemas.microsoft.com/office/drawing/2014/main" id="{9EF71749-39FC-4128-8A43-53E195B7C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229" y="3461527"/>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cry face emoji png">
              <a:extLst>
                <a:ext uri="{FF2B5EF4-FFF2-40B4-BE49-F238E27FC236}">
                  <a16:creationId xmlns:a16="http://schemas.microsoft.com/office/drawing/2014/main" id="{DB1BBDE1-A61C-4190-9FEA-A0F4C038B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330" y="4786139"/>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e the source image">
              <a:extLst>
                <a:ext uri="{FF2B5EF4-FFF2-40B4-BE49-F238E27FC236}">
                  <a16:creationId xmlns:a16="http://schemas.microsoft.com/office/drawing/2014/main" id="{D86A65B5-947C-4D1D-827B-5F403906D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639" y="3529192"/>
              <a:ext cx="377952" cy="3779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Image result for cry face emoji png">
              <a:extLst>
                <a:ext uri="{FF2B5EF4-FFF2-40B4-BE49-F238E27FC236}">
                  <a16:creationId xmlns:a16="http://schemas.microsoft.com/office/drawing/2014/main" id="{718F68F7-9CC0-4DB8-82FF-1213BF275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403" y="2555572"/>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ry face emoji png">
              <a:extLst>
                <a:ext uri="{FF2B5EF4-FFF2-40B4-BE49-F238E27FC236}">
                  <a16:creationId xmlns:a16="http://schemas.microsoft.com/office/drawing/2014/main" id="{30AB81FC-BB2F-4FF5-BFA8-6994EC3AE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032" y="2810044"/>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cry face emoji png">
              <a:extLst>
                <a:ext uri="{FF2B5EF4-FFF2-40B4-BE49-F238E27FC236}">
                  <a16:creationId xmlns:a16="http://schemas.microsoft.com/office/drawing/2014/main" id="{2B6A18A8-ECBA-46F9-8DF0-07338D50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089" y="4306892"/>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87" name="文本框 86">
              <a:extLst>
                <a:ext uri="{FF2B5EF4-FFF2-40B4-BE49-F238E27FC236}">
                  <a16:creationId xmlns:a16="http://schemas.microsoft.com/office/drawing/2014/main" id="{173A2E53-8B7D-467D-B716-796D72A12225}"/>
                </a:ext>
              </a:extLst>
            </p:cNvPr>
            <p:cNvSpPr txBox="1"/>
            <p:nvPr/>
          </p:nvSpPr>
          <p:spPr>
            <a:xfrm>
              <a:off x="6610252" y="2256156"/>
              <a:ext cx="774571" cy="369332"/>
            </a:xfrm>
            <a:prstGeom prst="rect">
              <a:avLst/>
            </a:prstGeom>
            <a:noFill/>
          </p:spPr>
          <p:txBody>
            <a:bodyPr wrap="none" rtlCol="0">
              <a:spAutoFit/>
            </a:bodyPr>
            <a:lstStyle/>
            <a:p>
              <a:r>
                <a:rPr lang="zh-CN" altLang="en-US" dirty="0"/>
                <a:t>特征</a:t>
              </a:r>
              <a:r>
                <a:rPr lang="en-US" altLang="zh-CN" dirty="0"/>
                <a:t>1</a:t>
              </a:r>
              <a:endParaRPr lang="zh-CN" altLang="en-US" dirty="0"/>
            </a:p>
          </p:txBody>
        </p:sp>
        <p:sp>
          <p:nvSpPr>
            <p:cNvPr id="88" name="文本框 87">
              <a:extLst>
                <a:ext uri="{FF2B5EF4-FFF2-40B4-BE49-F238E27FC236}">
                  <a16:creationId xmlns:a16="http://schemas.microsoft.com/office/drawing/2014/main" id="{958981F3-357B-44A3-BCC2-0C9EBD1A1678}"/>
                </a:ext>
              </a:extLst>
            </p:cNvPr>
            <p:cNvSpPr txBox="1"/>
            <p:nvPr/>
          </p:nvSpPr>
          <p:spPr>
            <a:xfrm>
              <a:off x="10225739" y="5907728"/>
              <a:ext cx="774571" cy="369332"/>
            </a:xfrm>
            <a:prstGeom prst="rect">
              <a:avLst/>
            </a:prstGeom>
            <a:noFill/>
          </p:spPr>
          <p:txBody>
            <a:bodyPr wrap="none" rtlCol="0">
              <a:spAutoFit/>
            </a:bodyPr>
            <a:lstStyle/>
            <a:p>
              <a:r>
                <a:rPr lang="zh-CN" altLang="en-US" dirty="0"/>
                <a:t>特征</a:t>
              </a:r>
              <a:r>
                <a:rPr lang="en-US" altLang="zh-CN" dirty="0"/>
                <a:t>2</a:t>
              </a:r>
              <a:endParaRPr lang="zh-CN" altLang="en-US" dirty="0"/>
            </a:p>
          </p:txBody>
        </p:sp>
        <p:pic>
          <p:nvPicPr>
            <p:cNvPr id="89" name="Picture 8" descr="Image result for cry face emoji png">
              <a:extLst>
                <a:ext uri="{FF2B5EF4-FFF2-40B4-BE49-F238E27FC236}">
                  <a16:creationId xmlns:a16="http://schemas.microsoft.com/office/drawing/2014/main" id="{50E2F18D-9B98-422C-9FB4-15D34A87E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718" y="5085217"/>
              <a:ext cx="346381" cy="35179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Image result for cry face emoji png">
              <a:extLst>
                <a:ext uri="{FF2B5EF4-FFF2-40B4-BE49-F238E27FC236}">
                  <a16:creationId xmlns:a16="http://schemas.microsoft.com/office/drawing/2014/main" id="{C04B6642-D3BF-4F41-97F9-1436DEE6D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183" y="5274193"/>
              <a:ext cx="346381" cy="351793"/>
            </a:xfrm>
            <a:prstGeom prst="rect">
              <a:avLst/>
            </a:prstGeom>
            <a:noFill/>
            <a:extLst>
              <a:ext uri="{909E8E84-426E-40DD-AFC4-6F175D3DCCD1}">
                <a14:hiddenFill xmlns:a14="http://schemas.microsoft.com/office/drawing/2010/main">
                  <a:solidFill>
                    <a:srgbClr val="FFFFFF"/>
                  </a:solidFill>
                </a14:hiddenFill>
              </a:ext>
            </a:extLst>
          </p:spPr>
        </p:pic>
        <p:sp>
          <p:nvSpPr>
            <p:cNvPr id="91" name="文本框 90">
              <a:extLst>
                <a:ext uri="{FF2B5EF4-FFF2-40B4-BE49-F238E27FC236}">
                  <a16:creationId xmlns:a16="http://schemas.microsoft.com/office/drawing/2014/main" id="{1E75208A-44E2-4A38-BF2B-DB1D24E82E3C}"/>
                </a:ext>
              </a:extLst>
            </p:cNvPr>
            <p:cNvSpPr txBox="1"/>
            <p:nvPr/>
          </p:nvSpPr>
          <p:spPr>
            <a:xfrm>
              <a:off x="8762582" y="6002033"/>
              <a:ext cx="646331" cy="369332"/>
            </a:xfrm>
            <a:prstGeom prst="rect">
              <a:avLst/>
            </a:prstGeom>
            <a:noFill/>
          </p:spPr>
          <p:txBody>
            <a:bodyPr wrap="none" rtlCol="0">
              <a:spAutoFit/>
            </a:bodyPr>
            <a:lstStyle/>
            <a:p>
              <a:r>
                <a:rPr lang="zh-CN" altLang="en-US" dirty="0"/>
                <a:t>二维</a:t>
              </a:r>
            </a:p>
          </p:txBody>
        </p:sp>
        <p:sp>
          <p:nvSpPr>
            <p:cNvPr id="118" name="任意多边形: 形状 117">
              <a:extLst>
                <a:ext uri="{FF2B5EF4-FFF2-40B4-BE49-F238E27FC236}">
                  <a16:creationId xmlns:a16="http://schemas.microsoft.com/office/drawing/2014/main" id="{5D4F36B8-AD90-4DB6-BADC-C2979E214665}"/>
                </a:ext>
              </a:extLst>
            </p:cNvPr>
            <p:cNvSpPr/>
            <p:nvPr/>
          </p:nvSpPr>
          <p:spPr>
            <a:xfrm>
              <a:off x="7936992" y="3096415"/>
              <a:ext cx="2816352" cy="2682593"/>
            </a:xfrm>
            <a:custGeom>
              <a:avLst/>
              <a:gdLst>
                <a:gd name="connsiteX0" fmla="*/ 1060704 w 2816352"/>
                <a:gd name="connsiteY0" fmla="*/ 353 h 2682593"/>
                <a:gd name="connsiteX1" fmla="*/ 792480 w 2816352"/>
                <a:gd name="connsiteY1" fmla="*/ 12545 h 2682593"/>
                <a:gd name="connsiteX2" fmla="*/ 755904 w 2816352"/>
                <a:gd name="connsiteY2" fmla="*/ 24737 h 2682593"/>
                <a:gd name="connsiteX3" fmla="*/ 707136 w 2816352"/>
                <a:gd name="connsiteY3" fmla="*/ 36929 h 2682593"/>
                <a:gd name="connsiteX4" fmla="*/ 633984 w 2816352"/>
                <a:gd name="connsiteY4" fmla="*/ 97889 h 2682593"/>
                <a:gd name="connsiteX5" fmla="*/ 560832 w 2816352"/>
                <a:gd name="connsiteY5" fmla="*/ 146657 h 2682593"/>
                <a:gd name="connsiteX6" fmla="*/ 524256 w 2816352"/>
                <a:gd name="connsiteY6" fmla="*/ 183233 h 2682593"/>
                <a:gd name="connsiteX7" fmla="*/ 426720 w 2816352"/>
                <a:gd name="connsiteY7" fmla="*/ 207617 h 2682593"/>
                <a:gd name="connsiteX8" fmla="*/ 390144 w 2816352"/>
                <a:gd name="connsiteY8" fmla="*/ 232001 h 2682593"/>
                <a:gd name="connsiteX9" fmla="*/ 353568 w 2816352"/>
                <a:gd name="connsiteY9" fmla="*/ 244193 h 2682593"/>
                <a:gd name="connsiteX10" fmla="*/ 316992 w 2816352"/>
                <a:gd name="connsiteY10" fmla="*/ 317345 h 2682593"/>
                <a:gd name="connsiteX11" fmla="*/ 280416 w 2816352"/>
                <a:gd name="connsiteY11" fmla="*/ 341729 h 2682593"/>
                <a:gd name="connsiteX12" fmla="*/ 231648 w 2816352"/>
                <a:gd name="connsiteY12" fmla="*/ 402689 h 2682593"/>
                <a:gd name="connsiteX13" fmla="*/ 182880 w 2816352"/>
                <a:gd name="connsiteY13" fmla="*/ 463649 h 2682593"/>
                <a:gd name="connsiteX14" fmla="*/ 158496 w 2816352"/>
                <a:gd name="connsiteY14" fmla="*/ 561185 h 2682593"/>
                <a:gd name="connsiteX15" fmla="*/ 182880 w 2816352"/>
                <a:gd name="connsiteY15" fmla="*/ 597761 h 2682593"/>
                <a:gd name="connsiteX16" fmla="*/ 109728 w 2816352"/>
                <a:gd name="connsiteY16" fmla="*/ 719681 h 2682593"/>
                <a:gd name="connsiteX17" fmla="*/ 85344 w 2816352"/>
                <a:gd name="connsiteY17" fmla="*/ 756257 h 2682593"/>
                <a:gd name="connsiteX18" fmla="*/ 60960 w 2816352"/>
                <a:gd name="connsiteY18" fmla="*/ 853793 h 2682593"/>
                <a:gd name="connsiteX19" fmla="*/ 48768 w 2816352"/>
                <a:gd name="connsiteY19" fmla="*/ 1048865 h 2682593"/>
                <a:gd name="connsiteX20" fmla="*/ 24384 w 2816352"/>
                <a:gd name="connsiteY20" fmla="*/ 1182977 h 2682593"/>
                <a:gd name="connsiteX21" fmla="*/ 0 w 2816352"/>
                <a:gd name="connsiteY21" fmla="*/ 1329281 h 2682593"/>
                <a:gd name="connsiteX22" fmla="*/ 24384 w 2816352"/>
                <a:gd name="connsiteY22" fmla="*/ 1548737 h 2682593"/>
                <a:gd name="connsiteX23" fmla="*/ 48768 w 2816352"/>
                <a:gd name="connsiteY23" fmla="*/ 1585313 h 2682593"/>
                <a:gd name="connsiteX24" fmla="*/ 60960 w 2816352"/>
                <a:gd name="connsiteY24" fmla="*/ 1621889 h 2682593"/>
                <a:gd name="connsiteX25" fmla="*/ 134112 w 2816352"/>
                <a:gd name="connsiteY25" fmla="*/ 1670657 h 2682593"/>
                <a:gd name="connsiteX26" fmla="*/ 170688 w 2816352"/>
                <a:gd name="connsiteY26" fmla="*/ 1695041 h 2682593"/>
                <a:gd name="connsiteX27" fmla="*/ 268224 w 2816352"/>
                <a:gd name="connsiteY27" fmla="*/ 1719425 h 2682593"/>
                <a:gd name="connsiteX28" fmla="*/ 341376 w 2816352"/>
                <a:gd name="connsiteY28" fmla="*/ 1743809 h 2682593"/>
                <a:gd name="connsiteX29" fmla="*/ 414528 w 2816352"/>
                <a:gd name="connsiteY29" fmla="*/ 1768193 h 2682593"/>
                <a:gd name="connsiteX30" fmla="*/ 451104 w 2816352"/>
                <a:gd name="connsiteY30" fmla="*/ 1780385 h 2682593"/>
                <a:gd name="connsiteX31" fmla="*/ 487680 w 2816352"/>
                <a:gd name="connsiteY31" fmla="*/ 1816961 h 2682593"/>
                <a:gd name="connsiteX32" fmla="*/ 524256 w 2816352"/>
                <a:gd name="connsiteY32" fmla="*/ 1829153 h 2682593"/>
                <a:gd name="connsiteX33" fmla="*/ 573024 w 2816352"/>
                <a:gd name="connsiteY33" fmla="*/ 1902305 h 2682593"/>
                <a:gd name="connsiteX34" fmla="*/ 597408 w 2816352"/>
                <a:gd name="connsiteY34" fmla="*/ 1938881 h 2682593"/>
                <a:gd name="connsiteX35" fmla="*/ 621792 w 2816352"/>
                <a:gd name="connsiteY35" fmla="*/ 1975457 h 2682593"/>
                <a:gd name="connsiteX36" fmla="*/ 658368 w 2816352"/>
                <a:gd name="connsiteY36" fmla="*/ 2085185 h 2682593"/>
                <a:gd name="connsiteX37" fmla="*/ 670560 w 2816352"/>
                <a:gd name="connsiteY37" fmla="*/ 2121761 h 2682593"/>
                <a:gd name="connsiteX38" fmla="*/ 694944 w 2816352"/>
                <a:gd name="connsiteY38" fmla="*/ 2207105 h 2682593"/>
                <a:gd name="connsiteX39" fmla="*/ 707136 w 2816352"/>
                <a:gd name="connsiteY39" fmla="*/ 2255873 h 2682593"/>
                <a:gd name="connsiteX40" fmla="*/ 731520 w 2816352"/>
                <a:gd name="connsiteY40" fmla="*/ 2304641 h 2682593"/>
                <a:gd name="connsiteX41" fmla="*/ 755904 w 2816352"/>
                <a:gd name="connsiteY41" fmla="*/ 2377793 h 2682593"/>
                <a:gd name="connsiteX42" fmla="*/ 780288 w 2816352"/>
                <a:gd name="connsiteY42" fmla="*/ 2450945 h 2682593"/>
                <a:gd name="connsiteX43" fmla="*/ 792480 w 2816352"/>
                <a:gd name="connsiteY43" fmla="*/ 2487521 h 2682593"/>
                <a:gd name="connsiteX44" fmla="*/ 804672 w 2816352"/>
                <a:gd name="connsiteY44" fmla="*/ 2524097 h 2682593"/>
                <a:gd name="connsiteX45" fmla="*/ 829056 w 2816352"/>
                <a:gd name="connsiteY45" fmla="*/ 2560673 h 2682593"/>
                <a:gd name="connsiteX46" fmla="*/ 877824 w 2816352"/>
                <a:gd name="connsiteY46" fmla="*/ 2621633 h 2682593"/>
                <a:gd name="connsiteX47" fmla="*/ 902208 w 2816352"/>
                <a:gd name="connsiteY47" fmla="*/ 2658209 h 2682593"/>
                <a:gd name="connsiteX48" fmla="*/ 975360 w 2816352"/>
                <a:gd name="connsiteY48" fmla="*/ 2682593 h 2682593"/>
                <a:gd name="connsiteX49" fmla="*/ 1219200 w 2816352"/>
                <a:gd name="connsiteY49" fmla="*/ 2670401 h 2682593"/>
                <a:gd name="connsiteX50" fmla="*/ 1267968 w 2816352"/>
                <a:gd name="connsiteY50" fmla="*/ 2658209 h 2682593"/>
                <a:gd name="connsiteX51" fmla="*/ 1353312 w 2816352"/>
                <a:gd name="connsiteY51" fmla="*/ 2572865 h 2682593"/>
                <a:gd name="connsiteX52" fmla="*/ 1402080 w 2816352"/>
                <a:gd name="connsiteY52" fmla="*/ 2499713 h 2682593"/>
                <a:gd name="connsiteX53" fmla="*/ 1426464 w 2816352"/>
                <a:gd name="connsiteY53" fmla="*/ 2463137 h 2682593"/>
                <a:gd name="connsiteX54" fmla="*/ 1450848 w 2816352"/>
                <a:gd name="connsiteY54" fmla="*/ 2377793 h 2682593"/>
                <a:gd name="connsiteX55" fmla="*/ 1475232 w 2816352"/>
                <a:gd name="connsiteY55" fmla="*/ 2329025 h 2682593"/>
                <a:gd name="connsiteX56" fmla="*/ 1499616 w 2816352"/>
                <a:gd name="connsiteY56" fmla="*/ 2243681 h 2682593"/>
                <a:gd name="connsiteX57" fmla="*/ 1511808 w 2816352"/>
                <a:gd name="connsiteY57" fmla="*/ 2207105 h 2682593"/>
                <a:gd name="connsiteX58" fmla="*/ 1536192 w 2816352"/>
                <a:gd name="connsiteY58" fmla="*/ 2170529 h 2682593"/>
                <a:gd name="connsiteX59" fmla="*/ 1536192 w 2816352"/>
                <a:gd name="connsiteY59" fmla="*/ 1658465 h 2682593"/>
                <a:gd name="connsiteX60" fmla="*/ 1572768 w 2816352"/>
                <a:gd name="connsiteY60" fmla="*/ 1512161 h 2682593"/>
                <a:gd name="connsiteX61" fmla="*/ 1584960 w 2816352"/>
                <a:gd name="connsiteY61" fmla="*/ 1475585 h 2682593"/>
                <a:gd name="connsiteX62" fmla="*/ 1658112 w 2816352"/>
                <a:gd name="connsiteY62" fmla="*/ 1426817 h 2682593"/>
                <a:gd name="connsiteX63" fmla="*/ 1706880 w 2816352"/>
                <a:gd name="connsiteY63" fmla="*/ 1353665 h 2682593"/>
                <a:gd name="connsiteX64" fmla="*/ 1719072 w 2816352"/>
                <a:gd name="connsiteY64" fmla="*/ 1317089 h 2682593"/>
                <a:gd name="connsiteX65" fmla="*/ 1755648 w 2816352"/>
                <a:gd name="connsiteY65" fmla="*/ 1292705 h 2682593"/>
                <a:gd name="connsiteX66" fmla="*/ 1780032 w 2816352"/>
                <a:gd name="connsiteY66" fmla="*/ 1219553 h 2682593"/>
                <a:gd name="connsiteX67" fmla="*/ 1865376 w 2816352"/>
                <a:gd name="connsiteY67" fmla="*/ 1146401 h 2682593"/>
                <a:gd name="connsiteX68" fmla="*/ 1901952 w 2816352"/>
                <a:gd name="connsiteY68" fmla="*/ 1122017 h 2682593"/>
                <a:gd name="connsiteX69" fmla="*/ 2011680 w 2816352"/>
                <a:gd name="connsiteY69" fmla="*/ 1085441 h 2682593"/>
                <a:gd name="connsiteX70" fmla="*/ 2048256 w 2816352"/>
                <a:gd name="connsiteY70" fmla="*/ 1073249 h 2682593"/>
                <a:gd name="connsiteX71" fmla="*/ 2316480 w 2816352"/>
                <a:gd name="connsiteY71" fmla="*/ 1036673 h 2682593"/>
                <a:gd name="connsiteX72" fmla="*/ 2487168 w 2816352"/>
                <a:gd name="connsiteY72" fmla="*/ 975713 h 2682593"/>
                <a:gd name="connsiteX73" fmla="*/ 2584704 w 2816352"/>
                <a:gd name="connsiteY73" fmla="*/ 914753 h 2682593"/>
                <a:gd name="connsiteX74" fmla="*/ 2609088 w 2816352"/>
                <a:gd name="connsiteY74" fmla="*/ 878177 h 2682593"/>
                <a:gd name="connsiteX75" fmla="*/ 2694432 w 2816352"/>
                <a:gd name="connsiteY75" fmla="*/ 805025 h 2682593"/>
                <a:gd name="connsiteX76" fmla="*/ 2718816 w 2816352"/>
                <a:gd name="connsiteY76" fmla="*/ 756257 h 2682593"/>
                <a:gd name="connsiteX77" fmla="*/ 2791968 w 2816352"/>
                <a:gd name="connsiteY77" fmla="*/ 646529 h 2682593"/>
                <a:gd name="connsiteX78" fmla="*/ 2816352 w 2816352"/>
                <a:gd name="connsiteY78" fmla="*/ 536801 h 2682593"/>
                <a:gd name="connsiteX79" fmla="*/ 2804160 w 2816352"/>
                <a:gd name="connsiteY79" fmla="*/ 378305 h 2682593"/>
                <a:gd name="connsiteX80" fmla="*/ 2706624 w 2816352"/>
                <a:gd name="connsiteY80" fmla="*/ 292961 h 2682593"/>
                <a:gd name="connsiteX81" fmla="*/ 2572512 w 2816352"/>
                <a:gd name="connsiteY81" fmla="*/ 256385 h 2682593"/>
                <a:gd name="connsiteX82" fmla="*/ 2462784 w 2816352"/>
                <a:gd name="connsiteY82" fmla="*/ 244193 h 2682593"/>
                <a:gd name="connsiteX83" fmla="*/ 2231136 w 2816352"/>
                <a:gd name="connsiteY83" fmla="*/ 256385 h 2682593"/>
                <a:gd name="connsiteX84" fmla="*/ 2145792 w 2816352"/>
                <a:gd name="connsiteY84" fmla="*/ 268577 h 2682593"/>
                <a:gd name="connsiteX85" fmla="*/ 2072640 w 2816352"/>
                <a:gd name="connsiteY85" fmla="*/ 292961 h 2682593"/>
                <a:gd name="connsiteX86" fmla="*/ 1780032 w 2816352"/>
                <a:gd name="connsiteY86" fmla="*/ 280769 h 2682593"/>
                <a:gd name="connsiteX87" fmla="*/ 1731264 w 2816352"/>
                <a:gd name="connsiteY87" fmla="*/ 256385 h 2682593"/>
                <a:gd name="connsiteX88" fmla="*/ 1645920 w 2816352"/>
                <a:gd name="connsiteY88" fmla="*/ 244193 h 2682593"/>
                <a:gd name="connsiteX89" fmla="*/ 1572768 w 2816352"/>
                <a:gd name="connsiteY89" fmla="*/ 219809 h 2682593"/>
                <a:gd name="connsiteX90" fmla="*/ 1536192 w 2816352"/>
                <a:gd name="connsiteY90" fmla="*/ 207617 h 2682593"/>
                <a:gd name="connsiteX91" fmla="*/ 1463040 w 2816352"/>
                <a:gd name="connsiteY91" fmla="*/ 158849 h 2682593"/>
                <a:gd name="connsiteX92" fmla="*/ 1426464 w 2816352"/>
                <a:gd name="connsiteY92" fmla="*/ 146657 h 2682593"/>
                <a:gd name="connsiteX93" fmla="*/ 1389888 w 2816352"/>
                <a:gd name="connsiteY93" fmla="*/ 122273 h 2682593"/>
                <a:gd name="connsiteX94" fmla="*/ 1316736 w 2816352"/>
                <a:gd name="connsiteY94" fmla="*/ 97889 h 2682593"/>
                <a:gd name="connsiteX95" fmla="*/ 1280160 w 2816352"/>
                <a:gd name="connsiteY95" fmla="*/ 73505 h 2682593"/>
                <a:gd name="connsiteX96" fmla="*/ 1158240 w 2816352"/>
                <a:gd name="connsiteY96" fmla="*/ 49121 h 2682593"/>
                <a:gd name="connsiteX97" fmla="*/ 1072896 w 2816352"/>
                <a:gd name="connsiteY97" fmla="*/ 24737 h 2682593"/>
                <a:gd name="connsiteX98" fmla="*/ 1060704 w 2816352"/>
                <a:gd name="connsiteY98" fmla="*/ 353 h 268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816352" h="2682593">
                  <a:moveTo>
                    <a:pt x="1060704" y="353"/>
                  </a:moveTo>
                  <a:cubicBezTo>
                    <a:pt x="1013968" y="-1679"/>
                    <a:pt x="881695" y="5408"/>
                    <a:pt x="792480" y="12545"/>
                  </a:cubicBezTo>
                  <a:cubicBezTo>
                    <a:pt x="779669" y="13570"/>
                    <a:pt x="768261" y="21206"/>
                    <a:pt x="755904" y="24737"/>
                  </a:cubicBezTo>
                  <a:cubicBezTo>
                    <a:pt x="739792" y="29340"/>
                    <a:pt x="723392" y="32865"/>
                    <a:pt x="707136" y="36929"/>
                  </a:cubicBezTo>
                  <a:cubicBezTo>
                    <a:pt x="576436" y="124062"/>
                    <a:pt x="774796" y="-11631"/>
                    <a:pt x="633984" y="97889"/>
                  </a:cubicBezTo>
                  <a:cubicBezTo>
                    <a:pt x="610851" y="115881"/>
                    <a:pt x="581554" y="125935"/>
                    <a:pt x="560832" y="146657"/>
                  </a:cubicBezTo>
                  <a:cubicBezTo>
                    <a:pt x="548640" y="158849"/>
                    <a:pt x="539953" y="176098"/>
                    <a:pt x="524256" y="183233"/>
                  </a:cubicBezTo>
                  <a:cubicBezTo>
                    <a:pt x="493747" y="197101"/>
                    <a:pt x="426720" y="207617"/>
                    <a:pt x="426720" y="207617"/>
                  </a:cubicBezTo>
                  <a:cubicBezTo>
                    <a:pt x="414528" y="215745"/>
                    <a:pt x="403250" y="225448"/>
                    <a:pt x="390144" y="232001"/>
                  </a:cubicBezTo>
                  <a:cubicBezTo>
                    <a:pt x="378649" y="237748"/>
                    <a:pt x="363603" y="236165"/>
                    <a:pt x="353568" y="244193"/>
                  </a:cubicBezTo>
                  <a:cubicBezTo>
                    <a:pt x="296470" y="289872"/>
                    <a:pt x="356258" y="268263"/>
                    <a:pt x="316992" y="317345"/>
                  </a:cubicBezTo>
                  <a:cubicBezTo>
                    <a:pt x="307838" y="328787"/>
                    <a:pt x="292608" y="333601"/>
                    <a:pt x="280416" y="341729"/>
                  </a:cubicBezTo>
                  <a:cubicBezTo>
                    <a:pt x="249771" y="433664"/>
                    <a:pt x="294673" y="323907"/>
                    <a:pt x="231648" y="402689"/>
                  </a:cubicBezTo>
                  <a:cubicBezTo>
                    <a:pt x="164345" y="486817"/>
                    <a:pt x="287702" y="393768"/>
                    <a:pt x="182880" y="463649"/>
                  </a:cubicBezTo>
                  <a:cubicBezTo>
                    <a:pt x="174918" y="487534"/>
                    <a:pt x="155821" y="539785"/>
                    <a:pt x="158496" y="561185"/>
                  </a:cubicBezTo>
                  <a:cubicBezTo>
                    <a:pt x="160313" y="575725"/>
                    <a:pt x="174752" y="585569"/>
                    <a:pt x="182880" y="597761"/>
                  </a:cubicBezTo>
                  <a:cubicBezTo>
                    <a:pt x="145390" y="672741"/>
                    <a:pt x="168578" y="631407"/>
                    <a:pt x="109728" y="719681"/>
                  </a:cubicBezTo>
                  <a:cubicBezTo>
                    <a:pt x="101600" y="731873"/>
                    <a:pt x="89978" y="742356"/>
                    <a:pt x="85344" y="756257"/>
                  </a:cubicBezTo>
                  <a:cubicBezTo>
                    <a:pt x="66599" y="812492"/>
                    <a:pt x="75672" y="780231"/>
                    <a:pt x="60960" y="853793"/>
                  </a:cubicBezTo>
                  <a:cubicBezTo>
                    <a:pt x="56896" y="918817"/>
                    <a:pt x="54412" y="983959"/>
                    <a:pt x="48768" y="1048865"/>
                  </a:cubicBezTo>
                  <a:cubicBezTo>
                    <a:pt x="37727" y="1175835"/>
                    <a:pt x="41493" y="1091730"/>
                    <a:pt x="24384" y="1182977"/>
                  </a:cubicBezTo>
                  <a:cubicBezTo>
                    <a:pt x="15273" y="1231571"/>
                    <a:pt x="0" y="1329281"/>
                    <a:pt x="0" y="1329281"/>
                  </a:cubicBezTo>
                  <a:cubicBezTo>
                    <a:pt x="1523" y="1352130"/>
                    <a:pt x="-4704" y="1490561"/>
                    <a:pt x="24384" y="1548737"/>
                  </a:cubicBezTo>
                  <a:cubicBezTo>
                    <a:pt x="30937" y="1561843"/>
                    <a:pt x="42215" y="1572207"/>
                    <a:pt x="48768" y="1585313"/>
                  </a:cubicBezTo>
                  <a:cubicBezTo>
                    <a:pt x="54515" y="1596808"/>
                    <a:pt x="51873" y="1612802"/>
                    <a:pt x="60960" y="1621889"/>
                  </a:cubicBezTo>
                  <a:cubicBezTo>
                    <a:pt x="81682" y="1642611"/>
                    <a:pt x="109728" y="1654401"/>
                    <a:pt x="134112" y="1670657"/>
                  </a:cubicBezTo>
                  <a:cubicBezTo>
                    <a:pt x="146304" y="1678785"/>
                    <a:pt x="156787" y="1690407"/>
                    <a:pt x="170688" y="1695041"/>
                  </a:cubicBezTo>
                  <a:cubicBezTo>
                    <a:pt x="281668" y="1732034"/>
                    <a:pt x="106388" y="1675288"/>
                    <a:pt x="268224" y="1719425"/>
                  </a:cubicBezTo>
                  <a:cubicBezTo>
                    <a:pt x="293021" y="1726188"/>
                    <a:pt x="316992" y="1735681"/>
                    <a:pt x="341376" y="1743809"/>
                  </a:cubicBezTo>
                  <a:lnTo>
                    <a:pt x="414528" y="1768193"/>
                  </a:lnTo>
                  <a:lnTo>
                    <a:pt x="451104" y="1780385"/>
                  </a:lnTo>
                  <a:cubicBezTo>
                    <a:pt x="463296" y="1792577"/>
                    <a:pt x="473334" y="1807397"/>
                    <a:pt x="487680" y="1816961"/>
                  </a:cubicBezTo>
                  <a:cubicBezTo>
                    <a:pt x="498373" y="1824090"/>
                    <a:pt x="515169" y="1820066"/>
                    <a:pt x="524256" y="1829153"/>
                  </a:cubicBezTo>
                  <a:cubicBezTo>
                    <a:pt x="544978" y="1849875"/>
                    <a:pt x="556768" y="1877921"/>
                    <a:pt x="573024" y="1902305"/>
                  </a:cubicBezTo>
                  <a:lnTo>
                    <a:pt x="597408" y="1938881"/>
                  </a:lnTo>
                  <a:cubicBezTo>
                    <a:pt x="605536" y="1951073"/>
                    <a:pt x="617158" y="1961556"/>
                    <a:pt x="621792" y="1975457"/>
                  </a:cubicBezTo>
                  <a:lnTo>
                    <a:pt x="658368" y="2085185"/>
                  </a:lnTo>
                  <a:cubicBezTo>
                    <a:pt x="662432" y="2097377"/>
                    <a:pt x="667443" y="2109293"/>
                    <a:pt x="670560" y="2121761"/>
                  </a:cubicBezTo>
                  <a:cubicBezTo>
                    <a:pt x="708674" y="2274218"/>
                    <a:pt x="659962" y="2084669"/>
                    <a:pt x="694944" y="2207105"/>
                  </a:cubicBezTo>
                  <a:cubicBezTo>
                    <a:pt x="699547" y="2223217"/>
                    <a:pt x="701252" y="2240184"/>
                    <a:pt x="707136" y="2255873"/>
                  </a:cubicBezTo>
                  <a:cubicBezTo>
                    <a:pt x="713518" y="2272891"/>
                    <a:pt x="724770" y="2287766"/>
                    <a:pt x="731520" y="2304641"/>
                  </a:cubicBezTo>
                  <a:cubicBezTo>
                    <a:pt x="741066" y="2328506"/>
                    <a:pt x="747776" y="2353409"/>
                    <a:pt x="755904" y="2377793"/>
                  </a:cubicBezTo>
                  <a:lnTo>
                    <a:pt x="780288" y="2450945"/>
                  </a:lnTo>
                  <a:lnTo>
                    <a:pt x="792480" y="2487521"/>
                  </a:lnTo>
                  <a:cubicBezTo>
                    <a:pt x="796544" y="2499713"/>
                    <a:pt x="797543" y="2513404"/>
                    <a:pt x="804672" y="2524097"/>
                  </a:cubicBezTo>
                  <a:cubicBezTo>
                    <a:pt x="812800" y="2536289"/>
                    <a:pt x="822503" y="2547567"/>
                    <a:pt x="829056" y="2560673"/>
                  </a:cubicBezTo>
                  <a:cubicBezTo>
                    <a:pt x="858501" y="2619563"/>
                    <a:pt x="816167" y="2580528"/>
                    <a:pt x="877824" y="2621633"/>
                  </a:cubicBezTo>
                  <a:cubicBezTo>
                    <a:pt x="885952" y="2633825"/>
                    <a:pt x="889782" y="2650443"/>
                    <a:pt x="902208" y="2658209"/>
                  </a:cubicBezTo>
                  <a:cubicBezTo>
                    <a:pt x="924004" y="2671832"/>
                    <a:pt x="975360" y="2682593"/>
                    <a:pt x="975360" y="2682593"/>
                  </a:cubicBezTo>
                  <a:cubicBezTo>
                    <a:pt x="1056640" y="2678529"/>
                    <a:pt x="1138100" y="2677159"/>
                    <a:pt x="1219200" y="2670401"/>
                  </a:cubicBezTo>
                  <a:cubicBezTo>
                    <a:pt x="1235898" y="2669009"/>
                    <a:pt x="1252981" y="2665703"/>
                    <a:pt x="1267968" y="2658209"/>
                  </a:cubicBezTo>
                  <a:cubicBezTo>
                    <a:pt x="1310484" y="2636951"/>
                    <a:pt x="1327052" y="2610379"/>
                    <a:pt x="1353312" y="2572865"/>
                  </a:cubicBezTo>
                  <a:cubicBezTo>
                    <a:pt x="1370118" y="2548857"/>
                    <a:pt x="1385824" y="2524097"/>
                    <a:pt x="1402080" y="2499713"/>
                  </a:cubicBezTo>
                  <a:lnTo>
                    <a:pt x="1426464" y="2463137"/>
                  </a:lnTo>
                  <a:cubicBezTo>
                    <a:pt x="1432651" y="2438390"/>
                    <a:pt x="1440354" y="2402280"/>
                    <a:pt x="1450848" y="2377793"/>
                  </a:cubicBezTo>
                  <a:cubicBezTo>
                    <a:pt x="1458007" y="2361088"/>
                    <a:pt x="1468073" y="2345730"/>
                    <a:pt x="1475232" y="2329025"/>
                  </a:cubicBezTo>
                  <a:cubicBezTo>
                    <a:pt x="1487760" y="2299793"/>
                    <a:pt x="1490778" y="2274615"/>
                    <a:pt x="1499616" y="2243681"/>
                  </a:cubicBezTo>
                  <a:cubicBezTo>
                    <a:pt x="1503147" y="2231324"/>
                    <a:pt x="1506061" y="2218600"/>
                    <a:pt x="1511808" y="2207105"/>
                  </a:cubicBezTo>
                  <a:cubicBezTo>
                    <a:pt x="1518361" y="2193999"/>
                    <a:pt x="1528064" y="2182721"/>
                    <a:pt x="1536192" y="2170529"/>
                  </a:cubicBezTo>
                  <a:cubicBezTo>
                    <a:pt x="1571136" y="1925922"/>
                    <a:pt x="1536192" y="2204999"/>
                    <a:pt x="1536192" y="1658465"/>
                  </a:cubicBezTo>
                  <a:cubicBezTo>
                    <a:pt x="1536192" y="1505539"/>
                    <a:pt x="1533469" y="1590759"/>
                    <a:pt x="1572768" y="1512161"/>
                  </a:cubicBezTo>
                  <a:cubicBezTo>
                    <a:pt x="1578515" y="1500666"/>
                    <a:pt x="1575873" y="1484672"/>
                    <a:pt x="1584960" y="1475585"/>
                  </a:cubicBezTo>
                  <a:cubicBezTo>
                    <a:pt x="1605682" y="1454863"/>
                    <a:pt x="1658112" y="1426817"/>
                    <a:pt x="1658112" y="1426817"/>
                  </a:cubicBezTo>
                  <a:cubicBezTo>
                    <a:pt x="1674368" y="1402433"/>
                    <a:pt x="1697613" y="1381467"/>
                    <a:pt x="1706880" y="1353665"/>
                  </a:cubicBezTo>
                  <a:cubicBezTo>
                    <a:pt x="1710944" y="1341473"/>
                    <a:pt x="1711044" y="1327124"/>
                    <a:pt x="1719072" y="1317089"/>
                  </a:cubicBezTo>
                  <a:cubicBezTo>
                    <a:pt x="1728226" y="1305647"/>
                    <a:pt x="1743456" y="1300833"/>
                    <a:pt x="1755648" y="1292705"/>
                  </a:cubicBezTo>
                  <a:cubicBezTo>
                    <a:pt x="1763776" y="1268321"/>
                    <a:pt x="1761857" y="1237728"/>
                    <a:pt x="1780032" y="1219553"/>
                  </a:cubicBezTo>
                  <a:cubicBezTo>
                    <a:pt x="1824341" y="1175244"/>
                    <a:pt x="1810635" y="1185502"/>
                    <a:pt x="1865376" y="1146401"/>
                  </a:cubicBezTo>
                  <a:cubicBezTo>
                    <a:pt x="1877300" y="1137884"/>
                    <a:pt x="1888562" y="1127968"/>
                    <a:pt x="1901952" y="1122017"/>
                  </a:cubicBezTo>
                  <a:lnTo>
                    <a:pt x="2011680" y="1085441"/>
                  </a:lnTo>
                  <a:cubicBezTo>
                    <a:pt x="2023872" y="1081377"/>
                    <a:pt x="2035504" y="1074843"/>
                    <a:pt x="2048256" y="1073249"/>
                  </a:cubicBezTo>
                  <a:cubicBezTo>
                    <a:pt x="2105519" y="1066091"/>
                    <a:pt x="2239930" y="1051983"/>
                    <a:pt x="2316480" y="1036673"/>
                  </a:cubicBezTo>
                  <a:cubicBezTo>
                    <a:pt x="2369116" y="1026146"/>
                    <a:pt x="2450510" y="998625"/>
                    <a:pt x="2487168" y="975713"/>
                  </a:cubicBezTo>
                  <a:lnTo>
                    <a:pt x="2584704" y="914753"/>
                  </a:lnTo>
                  <a:cubicBezTo>
                    <a:pt x="2592832" y="902561"/>
                    <a:pt x="2599707" y="889434"/>
                    <a:pt x="2609088" y="878177"/>
                  </a:cubicBezTo>
                  <a:cubicBezTo>
                    <a:pt x="2637390" y="844214"/>
                    <a:pt x="2658554" y="831933"/>
                    <a:pt x="2694432" y="805025"/>
                  </a:cubicBezTo>
                  <a:cubicBezTo>
                    <a:pt x="2702560" y="788769"/>
                    <a:pt x="2709291" y="771736"/>
                    <a:pt x="2718816" y="756257"/>
                  </a:cubicBezTo>
                  <a:cubicBezTo>
                    <a:pt x="2741855" y="718819"/>
                    <a:pt x="2791968" y="646529"/>
                    <a:pt x="2791968" y="646529"/>
                  </a:cubicBezTo>
                  <a:cubicBezTo>
                    <a:pt x="2796670" y="627720"/>
                    <a:pt x="2816352" y="552279"/>
                    <a:pt x="2816352" y="536801"/>
                  </a:cubicBezTo>
                  <a:cubicBezTo>
                    <a:pt x="2816352" y="483813"/>
                    <a:pt x="2813925" y="430386"/>
                    <a:pt x="2804160" y="378305"/>
                  </a:cubicBezTo>
                  <a:cubicBezTo>
                    <a:pt x="2797522" y="342903"/>
                    <a:pt x="2723964" y="298741"/>
                    <a:pt x="2706624" y="292961"/>
                  </a:cubicBezTo>
                  <a:cubicBezTo>
                    <a:pt x="2664620" y="278960"/>
                    <a:pt x="2613763" y="260968"/>
                    <a:pt x="2572512" y="256385"/>
                  </a:cubicBezTo>
                  <a:lnTo>
                    <a:pt x="2462784" y="244193"/>
                  </a:lnTo>
                  <a:cubicBezTo>
                    <a:pt x="2385568" y="248257"/>
                    <a:pt x="2308231" y="250455"/>
                    <a:pt x="2231136" y="256385"/>
                  </a:cubicBezTo>
                  <a:cubicBezTo>
                    <a:pt x="2202484" y="258589"/>
                    <a:pt x="2173793" y="262115"/>
                    <a:pt x="2145792" y="268577"/>
                  </a:cubicBezTo>
                  <a:cubicBezTo>
                    <a:pt x="2120747" y="274357"/>
                    <a:pt x="2072640" y="292961"/>
                    <a:pt x="2072640" y="292961"/>
                  </a:cubicBezTo>
                  <a:cubicBezTo>
                    <a:pt x="1975104" y="288897"/>
                    <a:pt x="1877097" y="291169"/>
                    <a:pt x="1780032" y="280769"/>
                  </a:cubicBezTo>
                  <a:cubicBezTo>
                    <a:pt x="1761961" y="278833"/>
                    <a:pt x="1748798" y="261167"/>
                    <a:pt x="1731264" y="256385"/>
                  </a:cubicBezTo>
                  <a:cubicBezTo>
                    <a:pt x="1703540" y="248824"/>
                    <a:pt x="1674368" y="248257"/>
                    <a:pt x="1645920" y="244193"/>
                  </a:cubicBezTo>
                  <a:lnTo>
                    <a:pt x="1572768" y="219809"/>
                  </a:lnTo>
                  <a:cubicBezTo>
                    <a:pt x="1560576" y="215745"/>
                    <a:pt x="1546885" y="214746"/>
                    <a:pt x="1536192" y="207617"/>
                  </a:cubicBezTo>
                  <a:cubicBezTo>
                    <a:pt x="1511808" y="191361"/>
                    <a:pt x="1490842" y="168116"/>
                    <a:pt x="1463040" y="158849"/>
                  </a:cubicBezTo>
                  <a:cubicBezTo>
                    <a:pt x="1450848" y="154785"/>
                    <a:pt x="1437959" y="152404"/>
                    <a:pt x="1426464" y="146657"/>
                  </a:cubicBezTo>
                  <a:cubicBezTo>
                    <a:pt x="1413358" y="140104"/>
                    <a:pt x="1403278" y="128224"/>
                    <a:pt x="1389888" y="122273"/>
                  </a:cubicBezTo>
                  <a:cubicBezTo>
                    <a:pt x="1366400" y="111834"/>
                    <a:pt x="1338122" y="112146"/>
                    <a:pt x="1316736" y="97889"/>
                  </a:cubicBezTo>
                  <a:cubicBezTo>
                    <a:pt x="1304544" y="89761"/>
                    <a:pt x="1293628" y="79277"/>
                    <a:pt x="1280160" y="73505"/>
                  </a:cubicBezTo>
                  <a:cubicBezTo>
                    <a:pt x="1254001" y="62294"/>
                    <a:pt x="1179185" y="53776"/>
                    <a:pt x="1158240" y="49121"/>
                  </a:cubicBezTo>
                  <a:cubicBezTo>
                    <a:pt x="1095710" y="35225"/>
                    <a:pt x="1147245" y="35358"/>
                    <a:pt x="1072896" y="24737"/>
                  </a:cubicBezTo>
                  <a:cubicBezTo>
                    <a:pt x="1060827" y="23013"/>
                    <a:pt x="1107440" y="2385"/>
                    <a:pt x="1060704" y="35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883965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dirty="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什么是</a:t>
              </a:r>
              <a:r>
                <a:rPr lang="en-US" altLang="zh-CN"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SVM</a:t>
              </a:r>
              <a:endPar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D56972AA-FC60-49CF-9BC6-9F999189EC01}"/>
              </a:ext>
            </a:extLst>
          </p:cNvPr>
          <p:cNvGrpSpPr/>
          <p:nvPr/>
        </p:nvGrpSpPr>
        <p:grpSpPr>
          <a:xfrm>
            <a:off x="723553" y="307244"/>
            <a:ext cx="3773802" cy="586277"/>
            <a:chOff x="698153" y="501989"/>
            <a:chExt cx="3773802" cy="586277"/>
          </a:xfrm>
        </p:grpSpPr>
        <p:sp>
          <p:nvSpPr>
            <p:cNvPr id="24" name="矩形: 圆角 23">
              <a:extLst>
                <a:ext uri="{FF2B5EF4-FFF2-40B4-BE49-F238E27FC236}">
                  <a16:creationId xmlns:a16="http://schemas.microsoft.com/office/drawing/2014/main" id="{3A1989F5-7FD1-4D2B-B6A5-3115B5CA91FC}"/>
                </a:ext>
              </a:extLst>
            </p:cNvPr>
            <p:cNvSpPr/>
            <p:nvPr/>
          </p:nvSpPr>
          <p:spPr>
            <a:xfrm>
              <a:off x="698153" y="503539"/>
              <a:ext cx="3773802"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25" name="Freeform 15">
              <a:extLst>
                <a:ext uri="{FF2B5EF4-FFF2-40B4-BE49-F238E27FC236}">
                  <a16:creationId xmlns:a16="http://schemas.microsoft.com/office/drawing/2014/main" id="{24034C4D-8C93-4465-B703-0206B94AA2D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26" name="TextBox 108">
              <a:extLst>
                <a:ext uri="{FF2B5EF4-FFF2-40B4-BE49-F238E27FC236}">
                  <a16:creationId xmlns:a16="http://schemas.microsoft.com/office/drawing/2014/main" id="{8FA96FD6-606A-45F8-BF10-48CDE2BD764D}"/>
                </a:ext>
              </a:extLst>
            </p:cNvPr>
            <p:cNvSpPr txBox="1"/>
            <p:nvPr/>
          </p:nvSpPr>
          <p:spPr>
            <a:xfrm>
              <a:off x="1202134" y="501989"/>
              <a:ext cx="2964481" cy="584727"/>
            </a:xfrm>
            <a:prstGeom prst="rect">
              <a:avLst/>
            </a:prstGeom>
            <a:noFill/>
          </p:spPr>
          <p:txBody>
            <a:bodyPr wrap="squar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27" name="组合 26">
            <a:extLst>
              <a:ext uri="{FF2B5EF4-FFF2-40B4-BE49-F238E27FC236}">
                <a16:creationId xmlns:a16="http://schemas.microsoft.com/office/drawing/2014/main" id="{22D269F5-2745-4420-BDF1-5DF67C103655}"/>
              </a:ext>
            </a:extLst>
          </p:cNvPr>
          <p:cNvGrpSpPr/>
          <p:nvPr/>
        </p:nvGrpSpPr>
        <p:grpSpPr>
          <a:xfrm>
            <a:off x="449413" y="243093"/>
            <a:ext cx="704498" cy="716130"/>
            <a:chOff x="424013" y="437838"/>
            <a:chExt cx="704498" cy="716130"/>
          </a:xfrm>
        </p:grpSpPr>
        <p:sp>
          <p:nvSpPr>
            <p:cNvPr id="28" name="Oval 12">
              <a:extLst>
                <a:ext uri="{FF2B5EF4-FFF2-40B4-BE49-F238E27FC236}">
                  <a16:creationId xmlns:a16="http://schemas.microsoft.com/office/drawing/2014/main" id="{C9B61FEB-E845-40B4-821E-FEB1997F0E4C}"/>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29" name="椭圆 11">
              <a:extLst>
                <a:ext uri="{FF2B5EF4-FFF2-40B4-BE49-F238E27FC236}">
                  <a16:creationId xmlns:a16="http://schemas.microsoft.com/office/drawing/2014/main" id="{51A63691-A01D-4C84-8E7C-4242042EDB16}"/>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65" name="图片 64">
            <a:extLst>
              <a:ext uri="{FF2B5EF4-FFF2-40B4-BE49-F238E27FC236}">
                <a16:creationId xmlns:a16="http://schemas.microsoft.com/office/drawing/2014/main" id="{D26F89E2-CE3D-421F-A6BB-066E7D06B7B3}"/>
              </a:ext>
            </a:extLst>
          </p:cNvPr>
          <p:cNvPicPr>
            <a:picLocks noChangeAspect="1"/>
          </p:cNvPicPr>
          <p:nvPr/>
        </p:nvPicPr>
        <p:blipFill>
          <a:blip r:embed="rId2"/>
          <a:stretch>
            <a:fillRect/>
          </a:stretch>
        </p:blipFill>
        <p:spPr>
          <a:xfrm>
            <a:off x="826050" y="3115592"/>
            <a:ext cx="4215263" cy="3645633"/>
          </a:xfrm>
          <a:prstGeom prst="rect">
            <a:avLst/>
          </a:prstGeom>
        </p:spPr>
      </p:pic>
      <p:pic>
        <p:nvPicPr>
          <p:cNvPr id="98" name="图片 97">
            <a:extLst>
              <a:ext uri="{FF2B5EF4-FFF2-40B4-BE49-F238E27FC236}">
                <a16:creationId xmlns:a16="http://schemas.microsoft.com/office/drawing/2014/main" id="{107CE864-9512-4397-BD65-5859006A21E7}"/>
              </a:ext>
            </a:extLst>
          </p:cNvPr>
          <p:cNvPicPr>
            <a:picLocks noChangeAspect="1"/>
          </p:cNvPicPr>
          <p:nvPr/>
        </p:nvPicPr>
        <p:blipFill>
          <a:blip r:embed="rId3"/>
          <a:stretch>
            <a:fillRect/>
          </a:stretch>
        </p:blipFill>
        <p:spPr>
          <a:xfrm>
            <a:off x="6420110" y="3115592"/>
            <a:ext cx="4782312" cy="3327819"/>
          </a:xfrm>
          <a:prstGeom prst="rect">
            <a:avLst/>
          </a:prstGeom>
        </p:spPr>
      </p:pic>
      <p:sp>
        <p:nvSpPr>
          <p:cNvPr id="99" name="矩形 98">
            <a:extLst>
              <a:ext uri="{FF2B5EF4-FFF2-40B4-BE49-F238E27FC236}">
                <a16:creationId xmlns:a16="http://schemas.microsoft.com/office/drawing/2014/main" id="{C58964E7-95FF-4CF5-8801-E9FE2749C1CA}"/>
              </a:ext>
            </a:extLst>
          </p:cNvPr>
          <p:cNvSpPr/>
          <p:nvPr/>
        </p:nvSpPr>
        <p:spPr>
          <a:xfrm>
            <a:off x="136181" y="1800443"/>
            <a:ext cx="5592589" cy="1200329"/>
          </a:xfrm>
          <a:prstGeom prst="rect">
            <a:avLst/>
          </a:prstGeom>
        </p:spPr>
        <p:txBody>
          <a:bodyPr wrap="square">
            <a:spAutoFit/>
          </a:bodyPr>
          <a:lstStyle/>
          <a:p>
            <a:pPr lvl="0" indent="540000"/>
            <a:r>
              <a:rPr lang="zh-CN" altLang="en-US" sz="2200" b="1" dirty="0">
                <a:latin typeface="微软雅黑" panose="020B0503020204020204" pitchFamily="34" charset="-122"/>
                <a:ea typeface="微软雅黑" panose="020B0503020204020204" pitchFamily="34" charset="-122"/>
                <a:sym typeface="+mn-ea"/>
              </a:rPr>
              <a:t>直观理解：</a:t>
            </a:r>
            <a:r>
              <a:rPr lang="zh-CN" altLang="en-US" sz="2400" dirty="0"/>
              <a:t>对一个数据点进行分类，当超平面离数据点的“间隔”越大，分类的确信度（</a:t>
            </a:r>
            <a:r>
              <a:rPr lang="en-US" altLang="zh-CN" sz="2400" dirty="0"/>
              <a:t>confidence</a:t>
            </a:r>
            <a:r>
              <a:rPr lang="zh-CN" altLang="en-US" sz="2400" dirty="0"/>
              <a:t>）也越大。</a:t>
            </a:r>
            <a:endParaRPr lang="zh-CN" altLang="en-US" sz="2200" dirty="0">
              <a:latin typeface="微软雅黑" panose="020B0503020204020204" pitchFamily="34" charset="-122"/>
              <a:ea typeface="微软雅黑" panose="020B0503020204020204" pitchFamily="34" charset="-122"/>
              <a:sym typeface="+mn-ea"/>
            </a:endParaRPr>
          </a:p>
        </p:txBody>
      </p:sp>
      <p:sp>
        <p:nvSpPr>
          <p:cNvPr id="100" name="文本框 99">
            <a:extLst>
              <a:ext uri="{FF2B5EF4-FFF2-40B4-BE49-F238E27FC236}">
                <a16:creationId xmlns:a16="http://schemas.microsoft.com/office/drawing/2014/main" id="{718B86DB-8B2C-498E-9FA2-D8DE3B7F32DE}"/>
              </a:ext>
            </a:extLst>
          </p:cNvPr>
          <p:cNvSpPr txBox="1"/>
          <p:nvPr/>
        </p:nvSpPr>
        <p:spPr>
          <a:xfrm>
            <a:off x="3068919" y="2930926"/>
            <a:ext cx="1734146"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间隔</a:t>
            </a:r>
            <a:r>
              <a:rPr lang="zh-CN" altLang="en-US" dirty="0">
                <a:solidFill>
                  <a:srgbClr val="FF0000"/>
                </a:solidFill>
              </a:rPr>
              <a:t>（</a:t>
            </a:r>
            <a:r>
              <a:rPr lang="en-US" altLang="zh-CN" dirty="0">
                <a:solidFill>
                  <a:srgbClr val="FF0000"/>
                </a:solidFill>
              </a:rPr>
              <a:t>Margin</a:t>
            </a:r>
            <a:r>
              <a:rPr lang="zh-CN" altLang="en-US" dirty="0">
                <a:solidFill>
                  <a:srgbClr val="FF0000"/>
                </a:solidFill>
              </a:rPr>
              <a:t>）</a:t>
            </a:r>
          </a:p>
        </p:txBody>
      </p:sp>
      <p:cxnSp>
        <p:nvCxnSpPr>
          <p:cNvPr id="101" name="直接连接符 100">
            <a:extLst>
              <a:ext uri="{FF2B5EF4-FFF2-40B4-BE49-F238E27FC236}">
                <a16:creationId xmlns:a16="http://schemas.microsoft.com/office/drawing/2014/main" id="{94A4D133-36A9-437B-9EFA-CEDD9F0FFC5C}"/>
              </a:ext>
            </a:extLst>
          </p:cNvPr>
          <p:cNvCxnSpPr/>
          <p:nvPr/>
        </p:nvCxnSpPr>
        <p:spPr>
          <a:xfrm flipH="1">
            <a:off x="2703689" y="3219931"/>
            <a:ext cx="649902" cy="68168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C71749-4A24-423E-98CF-F1D646E558D5}"/>
              </a:ext>
            </a:extLst>
          </p:cNvPr>
          <p:cNvCxnSpPr/>
          <p:nvPr/>
        </p:nvCxnSpPr>
        <p:spPr>
          <a:xfrm flipH="1">
            <a:off x="2933681" y="3219931"/>
            <a:ext cx="419910" cy="154412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7851C3F-1D82-41DA-8133-A4E1A4266665}"/>
              </a:ext>
            </a:extLst>
          </p:cNvPr>
          <p:cNvCxnSpPr/>
          <p:nvPr/>
        </p:nvCxnSpPr>
        <p:spPr>
          <a:xfrm>
            <a:off x="3353591" y="3219931"/>
            <a:ext cx="0" cy="164846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0304F34A-1652-4981-96B6-2B6BA8EA3C04}"/>
              </a:ext>
            </a:extLst>
          </p:cNvPr>
          <p:cNvSpPr/>
          <p:nvPr/>
        </p:nvSpPr>
        <p:spPr>
          <a:xfrm>
            <a:off x="6033397" y="1781894"/>
            <a:ext cx="5658292" cy="1200329"/>
          </a:xfrm>
          <a:prstGeom prst="rect">
            <a:avLst/>
          </a:prstGeom>
        </p:spPr>
        <p:txBody>
          <a:bodyPr wrap="square">
            <a:spAutoFit/>
          </a:bodyPr>
          <a:lstStyle/>
          <a:p>
            <a:pPr indent="540000"/>
            <a:r>
              <a:rPr lang="zh-CN" altLang="en-US" sz="2200" b="1" dirty="0">
                <a:latin typeface="微软雅黑" panose="020B0503020204020204" pitchFamily="34" charset="-122"/>
                <a:ea typeface="微软雅黑" panose="020B0503020204020204" pitchFamily="34" charset="-122"/>
              </a:rPr>
              <a:t>支持向量机：</a:t>
            </a:r>
            <a:r>
              <a:rPr lang="zh-CN" altLang="en-US" sz="2400" dirty="0"/>
              <a:t>中间直线就是分类超平面，不难发现，用来确定这条直线其实只需要两条虚线上的五个点就够了。</a:t>
            </a:r>
          </a:p>
        </p:txBody>
      </p:sp>
    </p:spTree>
    <p:extLst>
      <p:ext uri="{BB962C8B-B14F-4D97-AF65-F5344CB8AC3E}">
        <p14:creationId xmlns:p14="http://schemas.microsoft.com/office/powerpoint/2010/main" val="10492613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dirty="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什么是</a:t>
              </a:r>
              <a:r>
                <a:rPr lang="en-US" altLang="zh-CN"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SVM</a:t>
              </a:r>
              <a:endPar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D56972AA-FC60-49CF-9BC6-9F999189EC01}"/>
              </a:ext>
            </a:extLst>
          </p:cNvPr>
          <p:cNvGrpSpPr/>
          <p:nvPr/>
        </p:nvGrpSpPr>
        <p:grpSpPr>
          <a:xfrm>
            <a:off x="723553" y="307244"/>
            <a:ext cx="3773802" cy="586277"/>
            <a:chOff x="698153" y="501989"/>
            <a:chExt cx="3773802" cy="586277"/>
          </a:xfrm>
        </p:grpSpPr>
        <p:sp>
          <p:nvSpPr>
            <p:cNvPr id="24" name="矩形: 圆角 23">
              <a:extLst>
                <a:ext uri="{FF2B5EF4-FFF2-40B4-BE49-F238E27FC236}">
                  <a16:creationId xmlns:a16="http://schemas.microsoft.com/office/drawing/2014/main" id="{3A1989F5-7FD1-4D2B-B6A5-3115B5CA91FC}"/>
                </a:ext>
              </a:extLst>
            </p:cNvPr>
            <p:cNvSpPr/>
            <p:nvPr/>
          </p:nvSpPr>
          <p:spPr>
            <a:xfrm>
              <a:off x="698153" y="503539"/>
              <a:ext cx="3773802"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25" name="Freeform 15">
              <a:extLst>
                <a:ext uri="{FF2B5EF4-FFF2-40B4-BE49-F238E27FC236}">
                  <a16:creationId xmlns:a16="http://schemas.microsoft.com/office/drawing/2014/main" id="{24034C4D-8C93-4465-B703-0206B94AA2D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26" name="TextBox 108">
              <a:extLst>
                <a:ext uri="{FF2B5EF4-FFF2-40B4-BE49-F238E27FC236}">
                  <a16:creationId xmlns:a16="http://schemas.microsoft.com/office/drawing/2014/main" id="{8FA96FD6-606A-45F8-BF10-48CDE2BD764D}"/>
                </a:ext>
              </a:extLst>
            </p:cNvPr>
            <p:cNvSpPr txBox="1"/>
            <p:nvPr/>
          </p:nvSpPr>
          <p:spPr>
            <a:xfrm>
              <a:off x="1202134" y="501989"/>
              <a:ext cx="2964481" cy="584727"/>
            </a:xfrm>
            <a:prstGeom prst="rect">
              <a:avLst/>
            </a:prstGeom>
            <a:noFill/>
          </p:spPr>
          <p:txBody>
            <a:bodyPr wrap="squar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27" name="组合 26">
            <a:extLst>
              <a:ext uri="{FF2B5EF4-FFF2-40B4-BE49-F238E27FC236}">
                <a16:creationId xmlns:a16="http://schemas.microsoft.com/office/drawing/2014/main" id="{22D269F5-2745-4420-BDF1-5DF67C103655}"/>
              </a:ext>
            </a:extLst>
          </p:cNvPr>
          <p:cNvGrpSpPr/>
          <p:nvPr/>
        </p:nvGrpSpPr>
        <p:grpSpPr>
          <a:xfrm>
            <a:off x="449413" y="243093"/>
            <a:ext cx="704498" cy="716130"/>
            <a:chOff x="424013" y="437838"/>
            <a:chExt cx="704498" cy="716130"/>
          </a:xfrm>
        </p:grpSpPr>
        <p:sp>
          <p:nvSpPr>
            <p:cNvPr id="28" name="Oval 12">
              <a:extLst>
                <a:ext uri="{FF2B5EF4-FFF2-40B4-BE49-F238E27FC236}">
                  <a16:creationId xmlns:a16="http://schemas.microsoft.com/office/drawing/2014/main" id="{C9B61FEB-E845-40B4-821E-FEB1997F0E4C}"/>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29" name="椭圆 11">
              <a:extLst>
                <a:ext uri="{FF2B5EF4-FFF2-40B4-BE49-F238E27FC236}">
                  <a16:creationId xmlns:a16="http://schemas.microsoft.com/office/drawing/2014/main" id="{51A63691-A01D-4C84-8E7C-4242042EDB16}"/>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0" name="矩形 29">
            <a:extLst>
              <a:ext uri="{FF2B5EF4-FFF2-40B4-BE49-F238E27FC236}">
                <a16:creationId xmlns:a16="http://schemas.microsoft.com/office/drawing/2014/main" id="{6BE09C5E-671E-4371-B3A4-38DA952F4B02}"/>
              </a:ext>
            </a:extLst>
          </p:cNvPr>
          <p:cNvSpPr/>
          <p:nvPr/>
        </p:nvSpPr>
        <p:spPr>
          <a:xfrm>
            <a:off x="261476" y="1771660"/>
            <a:ext cx="11669047" cy="938719"/>
          </a:xfrm>
          <a:prstGeom prst="rect">
            <a:avLst/>
          </a:prstGeom>
        </p:spPr>
        <p:txBody>
          <a:bodyPr wrap="square">
            <a:spAutoFit/>
          </a:bodyPr>
          <a:lstStyle/>
          <a:p>
            <a:pPr lvl="0" indent="540000">
              <a:lnSpc>
                <a:spcPct val="125000"/>
              </a:lnSpc>
            </a:pPr>
            <a:r>
              <a:rPr lang="zh-CN" altLang="en-US" sz="2200" b="1" dirty="0">
                <a:latin typeface="微软雅黑" panose="020B0503020204020204" pitchFamily="34" charset="-122"/>
                <a:ea typeface="微软雅黑" panose="020B0503020204020204" pitchFamily="34" charset="-122"/>
                <a:sym typeface="+mn-ea"/>
              </a:rPr>
              <a:t>支持向量机（Support Vector Machine ,SVM）</a:t>
            </a:r>
            <a:r>
              <a:rPr lang="zh-CN" altLang="en-US" sz="2200" dirty="0">
                <a:latin typeface="微软雅黑" panose="020B0503020204020204" pitchFamily="34" charset="-122"/>
                <a:ea typeface="微软雅黑" panose="020B0503020204020204" pitchFamily="34" charset="-122"/>
                <a:sym typeface="+mn-ea"/>
              </a:rPr>
              <a:t>是一种有监督学习方法，它尝试寻找一个最优决策边界，使距离两个类别最近的样本最远，从而对分类问题提供良好的泛化能力。</a:t>
            </a:r>
          </a:p>
        </p:txBody>
      </p:sp>
      <p:sp>
        <p:nvSpPr>
          <p:cNvPr id="31" name="矩形 30">
            <a:extLst>
              <a:ext uri="{FF2B5EF4-FFF2-40B4-BE49-F238E27FC236}">
                <a16:creationId xmlns:a16="http://schemas.microsoft.com/office/drawing/2014/main" id="{1D9FA7C8-D5DB-4C3F-9B06-E695DF376A2B}"/>
              </a:ext>
            </a:extLst>
          </p:cNvPr>
          <p:cNvSpPr/>
          <p:nvPr/>
        </p:nvSpPr>
        <p:spPr>
          <a:xfrm>
            <a:off x="5578186" y="2763543"/>
            <a:ext cx="6243955" cy="2869183"/>
          </a:xfrm>
          <a:prstGeom prst="rect">
            <a:avLst/>
          </a:prstGeom>
        </p:spPr>
        <p:txBody>
          <a:bodyPr wrap="square" rtlCol="0" anchor="t">
            <a:spAutoFit/>
          </a:bodyPr>
          <a:lstStyle/>
          <a:p>
            <a:pPr lvl="0" indent="0" algn="l" fontAlgn="auto">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SVM的优点：</a:t>
            </a:r>
            <a:endParaRPr lang="zh-CN" altLang="en-US" dirty="0">
              <a:latin typeface="微软雅黑" panose="020B0503020204020204" pitchFamily="34" charset="-122"/>
              <a:ea typeface="微软雅黑" panose="020B0503020204020204" pitchFamily="34" charset="-122"/>
              <a:sym typeface="+mn-ea"/>
            </a:endParaRPr>
          </a:p>
          <a:p>
            <a:pPr marL="342900" lvl="0" indent="-342900" algn="l" fontAlgn="auto">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相对于其他训练分类算法</a:t>
            </a:r>
            <a:r>
              <a:rPr lang="zh-CN" altLang="en-US" b="1" dirty="0">
                <a:latin typeface="微软雅黑" panose="020B0503020204020204" pitchFamily="34" charset="-122"/>
                <a:ea typeface="微软雅黑" panose="020B0503020204020204" pitchFamily="34" charset="-122"/>
                <a:sym typeface="+mn-ea"/>
              </a:rPr>
              <a:t>不需要过多样本</a:t>
            </a:r>
            <a:r>
              <a:rPr lang="zh-CN" altLang="en-US" dirty="0">
                <a:latin typeface="微软雅黑" panose="020B0503020204020204" pitchFamily="34" charset="-122"/>
                <a:ea typeface="微软雅黑" panose="020B0503020204020204" pitchFamily="34" charset="-122"/>
                <a:sym typeface="+mn-ea"/>
              </a:rPr>
              <a:t>，并且由于SVM引入了核函数，所以SVM可以处理高维样本</a:t>
            </a:r>
          </a:p>
          <a:p>
            <a:pPr marL="342900" lvl="0" indent="-342900" algn="l" fontAlgn="auto">
              <a:lnSpc>
                <a:spcPct val="125000"/>
              </a:lnSpc>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结构风险最小</a:t>
            </a:r>
            <a:r>
              <a:rPr lang="zh-CN" altLang="en-US" dirty="0">
                <a:latin typeface="微软雅黑" panose="020B0503020204020204" pitchFamily="34" charset="-122"/>
                <a:ea typeface="微软雅黑" panose="020B0503020204020204" pitchFamily="34" charset="-122"/>
                <a:sym typeface="+mn-ea"/>
              </a:rPr>
              <a:t>。这种风险是指分类器对问题真实模型的逼近与问题真实解之间的累积误差</a:t>
            </a:r>
          </a:p>
          <a:p>
            <a:pPr marL="342900" lvl="0" indent="-342900" algn="l" fontAlgn="auto">
              <a:lnSpc>
                <a:spcPct val="125000"/>
              </a:lnSpc>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非线性</a:t>
            </a:r>
            <a:r>
              <a:rPr lang="zh-CN" altLang="en-US" dirty="0">
                <a:latin typeface="微软雅黑" panose="020B0503020204020204" pitchFamily="34" charset="-122"/>
                <a:ea typeface="微软雅黑" panose="020B0503020204020204" pitchFamily="34" charset="-122"/>
                <a:sym typeface="+mn-ea"/>
              </a:rPr>
              <a:t>，是指SVM擅长应付样本数据线性不可分的情况，主要通过松弛变量（也叫惩罚变量）和核函数技术来实现，这一部分也正是SVM的精髓所在。</a:t>
            </a:r>
          </a:p>
        </p:txBody>
      </p:sp>
      <p:pic>
        <p:nvPicPr>
          <p:cNvPr id="42" name="图片 41">
            <a:extLst>
              <a:ext uri="{FF2B5EF4-FFF2-40B4-BE49-F238E27FC236}">
                <a16:creationId xmlns:a16="http://schemas.microsoft.com/office/drawing/2014/main" id="{A433C2F0-AC9D-4BC1-9781-7339F23A0AE4}"/>
              </a:ext>
            </a:extLst>
          </p:cNvPr>
          <p:cNvPicPr>
            <a:picLocks noChangeAspect="1"/>
          </p:cNvPicPr>
          <p:nvPr/>
        </p:nvPicPr>
        <p:blipFill>
          <a:blip r:embed="rId2" cstate="print"/>
          <a:stretch>
            <a:fillRect/>
          </a:stretch>
        </p:blipFill>
        <p:spPr>
          <a:xfrm>
            <a:off x="499362" y="3380565"/>
            <a:ext cx="4391774" cy="1624719"/>
          </a:xfrm>
          <a:prstGeom prst="rect">
            <a:avLst/>
          </a:prstGeom>
        </p:spPr>
      </p:pic>
      <p:sp>
        <p:nvSpPr>
          <p:cNvPr id="43" name="矩形 42">
            <a:extLst>
              <a:ext uri="{FF2B5EF4-FFF2-40B4-BE49-F238E27FC236}">
                <a16:creationId xmlns:a16="http://schemas.microsoft.com/office/drawing/2014/main" id="{A89BC50C-E871-4DBC-9C87-41E2B41BD6E2}"/>
              </a:ext>
            </a:extLst>
          </p:cNvPr>
          <p:cNvSpPr/>
          <p:nvPr/>
        </p:nvSpPr>
        <p:spPr>
          <a:xfrm>
            <a:off x="432254" y="2794490"/>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非线性支持向量机与核函数：</a:t>
            </a:r>
            <a:endParaRPr lang="zh-CN" altLang="en-US" sz="2000" dirty="0">
              <a:latin typeface="微软雅黑" panose="020B0503020204020204" pitchFamily="34" charset="-122"/>
              <a:ea typeface="微软雅黑" panose="020B0503020204020204" pitchFamily="34" charset="-122"/>
              <a:sym typeface="+mn-ea"/>
            </a:endParaRPr>
          </a:p>
        </p:txBody>
      </p:sp>
      <p:pic>
        <p:nvPicPr>
          <p:cNvPr id="44" name="图片 43">
            <a:extLst>
              <a:ext uri="{FF2B5EF4-FFF2-40B4-BE49-F238E27FC236}">
                <a16:creationId xmlns:a16="http://schemas.microsoft.com/office/drawing/2014/main" id="{1C22AB0E-F6BE-4CFD-BB47-C588E7D92F46}"/>
              </a:ext>
            </a:extLst>
          </p:cNvPr>
          <p:cNvPicPr>
            <a:picLocks noChangeAspect="1"/>
          </p:cNvPicPr>
          <p:nvPr/>
        </p:nvPicPr>
        <p:blipFill>
          <a:blip r:embed="rId3"/>
          <a:stretch>
            <a:fillRect/>
          </a:stretch>
        </p:blipFill>
        <p:spPr>
          <a:xfrm>
            <a:off x="531415" y="5049336"/>
            <a:ext cx="4589019" cy="1722357"/>
          </a:xfrm>
          <a:prstGeom prst="rect">
            <a:avLst/>
          </a:prstGeom>
        </p:spPr>
      </p:pic>
    </p:spTree>
    <p:extLst>
      <p:ext uri="{BB962C8B-B14F-4D97-AF65-F5344CB8AC3E}">
        <p14:creationId xmlns:p14="http://schemas.microsoft.com/office/powerpoint/2010/main" val="33698502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EED744-D8EB-4247-9689-33BCF58D094B}"/>
              </a:ext>
            </a:extLst>
          </p:cNvPr>
          <p:cNvGrpSpPr/>
          <p:nvPr/>
        </p:nvGrpSpPr>
        <p:grpSpPr>
          <a:xfrm>
            <a:off x="723553" y="308620"/>
            <a:ext cx="4052721" cy="584901"/>
            <a:chOff x="698153" y="503365"/>
            <a:chExt cx="4052721" cy="584901"/>
          </a:xfrm>
        </p:grpSpPr>
        <p:sp>
          <p:nvSpPr>
            <p:cNvPr id="3" name="矩形: 圆角 2">
              <a:extLst>
                <a:ext uri="{FF2B5EF4-FFF2-40B4-BE49-F238E27FC236}">
                  <a16:creationId xmlns:a16="http://schemas.microsoft.com/office/drawing/2014/main" id="{10D7079D-C2D9-4BFE-B128-E41BDC13FCC7}"/>
                </a:ext>
              </a:extLst>
            </p:cNvPr>
            <p:cNvSpPr/>
            <p:nvPr/>
          </p:nvSpPr>
          <p:spPr>
            <a:xfrm>
              <a:off x="698153" y="503539"/>
              <a:ext cx="4052721"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EB1B39C8-8CE2-4B72-9A1E-207AA07D04E0}"/>
                </a:ext>
              </a:extLst>
            </p:cNvPr>
            <p:cNvSpPr>
              <a:spLocks noEditPoints="1"/>
            </p:cNvSpPr>
            <p:nvPr/>
          </p:nvSpPr>
          <p:spPr bwMode="auto">
            <a:xfrm>
              <a:off x="432103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79F47E0D-FDDA-4F98-AF1B-9FD13060037D}"/>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支持向量机</a:t>
              </a:r>
            </a:p>
          </p:txBody>
        </p:sp>
      </p:grpSp>
      <p:grpSp>
        <p:nvGrpSpPr>
          <p:cNvPr id="6" name="组合 5">
            <a:extLst>
              <a:ext uri="{FF2B5EF4-FFF2-40B4-BE49-F238E27FC236}">
                <a16:creationId xmlns:a16="http://schemas.microsoft.com/office/drawing/2014/main" id="{3241ADD9-E8FE-48DA-8393-768D3A38B1FD}"/>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9AECE903-2D38-456F-BD71-99078D738D18}"/>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8" name="椭圆 11">
              <a:extLst>
                <a:ext uri="{FF2B5EF4-FFF2-40B4-BE49-F238E27FC236}">
                  <a16:creationId xmlns:a16="http://schemas.microsoft.com/office/drawing/2014/main" id="{C0D19FF1-F2B0-4D2F-8344-694351A4D3DB}"/>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a:extLst>
              <a:ext uri="{FF2B5EF4-FFF2-40B4-BE49-F238E27FC236}">
                <a16:creationId xmlns:a16="http://schemas.microsoft.com/office/drawing/2014/main" id="{FB225FC9-0158-4CEA-8ABC-E9623D191DC1}"/>
              </a:ext>
            </a:extLst>
          </p:cNvPr>
          <p:cNvGrpSpPr/>
          <p:nvPr/>
        </p:nvGrpSpPr>
        <p:grpSpPr>
          <a:xfrm>
            <a:off x="1200690" y="1232198"/>
            <a:ext cx="2544459" cy="588606"/>
            <a:chOff x="912010" y="1434317"/>
            <a:chExt cx="2549611" cy="588606"/>
          </a:xfrm>
        </p:grpSpPr>
        <p:grpSp>
          <p:nvGrpSpPr>
            <p:cNvPr id="21" name="组合 20">
              <a:extLst>
                <a:ext uri="{FF2B5EF4-FFF2-40B4-BE49-F238E27FC236}">
                  <a16:creationId xmlns:a16="http://schemas.microsoft.com/office/drawing/2014/main" id="{A459FC68-9DDA-43F8-80EE-BDC963C8CD78}"/>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23" name="组合 22">
                <a:extLst>
                  <a:ext uri="{FF2B5EF4-FFF2-40B4-BE49-F238E27FC236}">
                    <a16:creationId xmlns:a16="http://schemas.microsoft.com/office/drawing/2014/main" id="{7511668E-1CF6-4CA9-A7D6-149C45BF660F}"/>
                  </a:ext>
                </a:extLst>
              </p:cNvPr>
              <p:cNvGrpSpPr/>
              <p:nvPr/>
            </p:nvGrpSpPr>
            <p:grpSpPr>
              <a:xfrm>
                <a:off x="589176" y="2106775"/>
                <a:ext cx="2549611" cy="373566"/>
                <a:chOff x="811353" y="1796077"/>
                <a:chExt cx="2432971" cy="644757"/>
              </a:xfrm>
            </p:grpSpPr>
            <p:cxnSp>
              <p:nvCxnSpPr>
                <p:cNvPr id="25" name="直接连接符 24">
                  <a:extLst>
                    <a:ext uri="{FF2B5EF4-FFF2-40B4-BE49-F238E27FC236}">
                      <a16:creationId xmlns:a16="http://schemas.microsoft.com/office/drawing/2014/main" id="{6D80D600-CA6E-424A-A6FB-1C56431CF18D}"/>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EEC25AB-D81C-4884-81F6-EE8F9F56DFBC}"/>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EC5BE71-82C2-45E0-9968-37FE8BE7CC09}"/>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F3D9164-D08A-444A-8670-6FDAEE21F87C}"/>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矩形: 圆顶角 23">
                <a:extLst>
                  <a:ext uri="{FF2B5EF4-FFF2-40B4-BE49-F238E27FC236}">
                    <a16:creationId xmlns:a16="http://schemas.microsoft.com/office/drawing/2014/main" id="{97F0C165-6192-464F-9F25-C63B90E9BC16}"/>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22" name="矩形 21">
              <a:extLst>
                <a:ext uri="{FF2B5EF4-FFF2-40B4-BE49-F238E27FC236}">
                  <a16:creationId xmlns:a16="http://schemas.microsoft.com/office/drawing/2014/main" id="{0958AD35-1FEE-414E-A0B5-E688D39E774B}"/>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核函数</a:t>
              </a:r>
            </a:p>
          </p:txBody>
        </p:sp>
      </p:grpSp>
      <p:sp>
        <p:nvSpPr>
          <p:cNvPr id="29" name="文本框 28">
            <a:extLst>
              <a:ext uri="{FF2B5EF4-FFF2-40B4-BE49-F238E27FC236}">
                <a16:creationId xmlns:a16="http://schemas.microsoft.com/office/drawing/2014/main" id="{F779C40E-129D-4513-AF85-4BF8CFAB0F87}"/>
              </a:ext>
            </a:extLst>
          </p:cNvPr>
          <p:cNvSpPr txBox="1"/>
          <p:nvPr/>
        </p:nvSpPr>
        <p:spPr>
          <a:xfrm>
            <a:off x="182563" y="1854486"/>
            <a:ext cx="11841161" cy="4459041"/>
          </a:xfrm>
          <a:prstGeom prst="rect">
            <a:avLst/>
          </a:prstGeom>
          <a:noFill/>
        </p:spPr>
        <p:txBody>
          <a:bodyPr wrap="square" rtlCol="0">
            <a:spAutoFit/>
          </a:bodyPr>
          <a:lstStyle/>
          <a:p>
            <a:pPr algn="just">
              <a:lnSpc>
                <a:spcPct val="150000"/>
              </a:lnSpc>
              <a:buClrTx/>
              <a:buSzTx/>
              <a:buFontTx/>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对于输入空间中的非线性分类问题，可以通过非线性变换将它转化为某个维特征空间中的线性分类问题，在高维特征空间中学习线性支持向量机。由于在线性支持向量机学习的对偶问题里，目标函数和分类决策函数都只涉及实例和实例之间的内积，所以不需要显式地指定非线性变换，而是用核函数替换当中的内积。</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常用核函数包括：</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线性核函数</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高斯核函数</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多项式核函数</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1542619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8B39493D-1475-498B-A563-B80D74250131}"/>
              </a:ext>
            </a:extLst>
          </p:cNvPr>
          <p:cNvGrpSpPr/>
          <p:nvPr/>
        </p:nvGrpSpPr>
        <p:grpSpPr>
          <a:xfrm>
            <a:off x="2429105" y="1898596"/>
            <a:ext cx="1436291" cy="3320648"/>
            <a:chOff x="2100974" y="1951288"/>
            <a:chExt cx="1436291" cy="3320648"/>
          </a:xfrm>
        </p:grpSpPr>
        <p:grpSp>
          <p:nvGrpSpPr>
            <p:cNvPr id="27" name="组合 26">
              <a:extLst>
                <a:ext uri="{FF2B5EF4-FFF2-40B4-BE49-F238E27FC236}">
                  <a16:creationId xmlns:a16="http://schemas.microsoft.com/office/drawing/2014/main" id="{B959F9C0-461F-4C45-B15D-81C33CFF9828}"/>
                </a:ext>
              </a:extLst>
            </p:cNvPr>
            <p:cNvGrpSpPr/>
            <p:nvPr/>
          </p:nvGrpSpPr>
          <p:grpSpPr>
            <a:xfrm>
              <a:off x="2203302" y="2822347"/>
              <a:ext cx="1231635" cy="1692052"/>
              <a:chOff x="9615535" y="2697286"/>
              <a:chExt cx="957914" cy="1316007"/>
            </a:xfrm>
          </p:grpSpPr>
          <p:grpSp>
            <p:nvGrpSpPr>
              <p:cNvPr id="29" name="组合 28">
                <a:extLst>
                  <a:ext uri="{FF2B5EF4-FFF2-40B4-BE49-F238E27FC236}">
                    <a16:creationId xmlns:a16="http://schemas.microsoft.com/office/drawing/2014/main" id="{B7EE6016-FD83-40E8-84FD-F6BD0C5A4750}"/>
                  </a:ext>
                </a:extLst>
              </p:cNvPr>
              <p:cNvGrpSpPr/>
              <p:nvPr/>
            </p:nvGrpSpPr>
            <p:grpSpPr>
              <a:xfrm>
                <a:off x="9615535" y="2697286"/>
                <a:ext cx="957914" cy="1316007"/>
                <a:chOff x="1828829" y="2101332"/>
                <a:chExt cx="957914" cy="1316007"/>
              </a:xfrm>
            </p:grpSpPr>
            <p:sp>
              <p:nvSpPr>
                <p:cNvPr id="31" name="椭圆 30">
                  <a:extLst>
                    <a:ext uri="{FF2B5EF4-FFF2-40B4-BE49-F238E27FC236}">
                      <a16:creationId xmlns:a16="http://schemas.microsoft.com/office/drawing/2014/main" id="{61227068-2AD7-42FD-9F08-3A9C04BE6E77}"/>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32" name="椭圆 31">
                  <a:extLst>
                    <a:ext uri="{FF2B5EF4-FFF2-40B4-BE49-F238E27FC236}">
                      <a16:creationId xmlns:a16="http://schemas.microsoft.com/office/drawing/2014/main" id="{974C8654-3E46-402E-968C-912F7A597E95}"/>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33" name="椭圆 32">
                  <a:extLst>
                    <a:ext uri="{FF2B5EF4-FFF2-40B4-BE49-F238E27FC236}">
                      <a16:creationId xmlns:a16="http://schemas.microsoft.com/office/drawing/2014/main" id="{F069A6CE-6BCC-48F4-AE68-848CC9974A31}"/>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30" name="Freeform 130">
                <a:extLst>
                  <a:ext uri="{FF2B5EF4-FFF2-40B4-BE49-F238E27FC236}">
                    <a16:creationId xmlns:a16="http://schemas.microsoft.com/office/drawing/2014/main" id="{A0462722-1AF0-4C98-B200-E1EBF9B69FBD}"/>
                  </a:ext>
                </a:extLst>
              </p:cNvPr>
              <p:cNvSpPr>
                <a:spLocks noEditPoints="1"/>
              </p:cNvSpPr>
              <p:nvPr/>
            </p:nvSpPr>
            <p:spPr bwMode="auto">
              <a:xfrm>
                <a:off x="9949744" y="3045522"/>
                <a:ext cx="289494" cy="261440"/>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28" name="文本框 35">
              <a:extLst>
                <a:ext uri="{FF2B5EF4-FFF2-40B4-BE49-F238E27FC236}">
                  <a16:creationId xmlns:a16="http://schemas.microsoft.com/office/drawing/2014/main" id="{0A2CDEDE-BD8D-4FED-B781-CF951158DA2E}"/>
                </a:ext>
              </a:extLst>
            </p:cNvPr>
            <p:cNvSpPr txBox="1"/>
            <p:nvPr/>
          </p:nvSpPr>
          <p:spPr>
            <a:xfrm>
              <a:off x="2285035" y="1951288"/>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01.</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5" name="文本框 34">
              <a:extLst>
                <a:ext uri="{FF2B5EF4-FFF2-40B4-BE49-F238E27FC236}">
                  <a16:creationId xmlns:a16="http://schemas.microsoft.com/office/drawing/2014/main" id="{A13283FF-A3CD-42F3-9CDE-994E1794EF28}"/>
                </a:ext>
              </a:extLst>
            </p:cNvPr>
            <p:cNvSpPr txBox="1"/>
            <p:nvPr/>
          </p:nvSpPr>
          <p:spPr>
            <a:xfrm>
              <a:off x="2100974" y="4841049"/>
              <a:ext cx="1436291"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r>
                <a:rPr lang="zh-CN" altLang="en-US" dirty="0">
                  <a:solidFill>
                    <a:srgbClr val="032854"/>
                  </a:solidFill>
                  <a:sym typeface="+mn-lt"/>
                </a:rPr>
                <a:t>分类问题</a:t>
              </a:r>
            </a:p>
          </p:txBody>
        </p:sp>
      </p:grpSp>
      <p:grpSp>
        <p:nvGrpSpPr>
          <p:cNvPr id="54" name="组合 53">
            <a:extLst>
              <a:ext uri="{FF2B5EF4-FFF2-40B4-BE49-F238E27FC236}">
                <a16:creationId xmlns:a16="http://schemas.microsoft.com/office/drawing/2014/main" id="{B30EE170-33E9-4B3F-ABDB-16C329C74387}"/>
              </a:ext>
            </a:extLst>
          </p:cNvPr>
          <p:cNvGrpSpPr/>
          <p:nvPr/>
        </p:nvGrpSpPr>
        <p:grpSpPr>
          <a:xfrm>
            <a:off x="5272070" y="1896018"/>
            <a:ext cx="1795363" cy="3319138"/>
            <a:chOff x="4043191" y="1951979"/>
            <a:chExt cx="1795363" cy="3319138"/>
          </a:xfrm>
        </p:grpSpPr>
        <p:grpSp>
          <p:nvGrpSpPr>
            <p:cNvPr id="19" name="组合 18">
              <a:extLst>
                <a:ext uri="{FF2B5EF4-FFF2-40B4-BE49-F238E27FC236}">
                  <a16:creationId xmlns:a16="http://schemas.microsoft.com/office/drawing/2014/main" id="{97CE5386-BE4B-4762-8A1E-D25D46DFB0A7}"/>
                </a:ext>
              </a:extLst>
            </p:cNvPr>
            <p:cNvGrpSpPr/>
            <p:nvPr/>
          </p:nvGrpSpPr>
          <p:grpSpPr>
            <a:xfrm>
              <a:off x="4303939" y="2822347"/>
              <a:ext cx="1231635" cy="1692052"/>
              <a:chOff x="9615535" y="2697286"/>
              <a:chExt cx="957914" cy="1316007"/>
            </a:xfrm>
          </p:grpSpPr>
          <p:grpSp>
            <p:nvGrpSpPr>
              <p:cNvPr id="21" name="组合 20">
                <a:extLst>
                  <a:ext uri="{FF2B5EF4-FFF2-40B4-BE49-F238E27FC236}">
                    <a16:creationId xmlns:a16="http://schemas.microsoft.com/office/drawing/2014/main" id="{DD0450E0-74F1-4506-A879-FCD593BB7090}"/>
                  </a:ext>
                </a:extLst>
              </p:cNvPr>
              <p:cNvGrpSpPr/>
              <p:nvPr/>
            </p:nvGrpSpPr>
            <p:grpSpPr>
              <a:xfrm>
                <a:off x="9615535" y="2697286"/>
                <a:ext cx="957914" cy="1316007"/>
                <a:chOff x="1828829" y="2101332"/>
                <a:chExt cx="957914" cy="1316007"/>
              </a:xfrm>
            </p:grpSpPr>
            <p:sp>
              <p:nvSpPr>
                <p:cNvPr id="23" name="椭圆 22">
                  <a:extLst>
                    <a:ext uri="{FF2B5EF4-FFF2-40B4-BE49-F238E27FC236}">
                      <a16:creationId xmlns:a16="http://schemas.microsoft.com/office/drawing/2014/main" id="{13345876-7F0E-49CB-8995-E354FCA7176B}"/>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24" name="椭圆 23">
                  <a:extLst>
                    <a:ext uri="{FF2B5EF4-FFF2-40B4-BE49-F238E27FC236}">
                      <a16:creationId xmlns:a16="http://schemas.microsoft.com/office/drawing/2014/main" id="{AB3F03AC-62F6-4AB0-8FD2-23AA8A1CF6A4}"/>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25" name="椭圆 24">
                  <a:extLst>
                    <a:ext uri="{FF2B5EF4-FFF2-40B4-BE49-F238E27FC236}">
                      <a16:creationId xmlns:a16="http://schemas.microsoft.com/office/drawing/2014/main" id="{7F04C2D3-69FC-46FF-94DA-3DB248D0A269}"/>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22" name="Freeform 130">
                <a:extLst>
                  <a:ext uri="{FF2B5EF4-FFF2-40B4-BE49-F238E27FC236}">
                    <a16:creationId xmlns:a16="http://schemas.microsoft.com/office/drawing/2014/main" id="{989579AD-39D4-427F-8DE9-9C8D42A36AE4}"/>
                  </a:ext>
                </a:extLst>
              </p:cNvPr>
              <p:cNvSpPr>
                <a:spLocks noEditPoints="1"/>
              </p:cNvSpPr>
              <p:nvPr/>
            </p:nvSpPr>
            <p:spPr bwMode="auto">
              <a:xfrm>
                <a:off x="9949744" y="3037092"/>
                <a:ext cx="289494" cy="278301"/>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20" name="文本框 27">
              <a:extLst>
                <a:ext uri="{FF2B5EF4-FFF2-40B4-BE49-F238E27FC236}">
                  <a16:creationId xmlns:a16="http://schemas.microsoft.com/office/drawing/2014/main" id="{622CE5C8-1F40-4856-B5FA-7BF83A33B1F4}"/>
                </a:ext>
              </a:extLst>
            </p:cNvPr>
            <p:cNvSpPr txBox="1"/>
            <p:nvPr/>
          </p:nvSpPr>
          <p:spPr>
            <a:xfrm>
              <a:off x="4385672" y="1951979"/>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02.</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8" name="文本框 37">
              <a:extLst>
                <a:ext uri="{FF2B5EF4-FFF2-40B4-BE49-F238E27FC236}">
                  <a16:creationId xmlns:a16="http://schemas.microsoft.com/office/drawing/2014/main" id="{9BD36827-262D-4A58-8141-1A1F109BAE58}"/>
                </a:ext>
              </a:extLst>
            </p:cNvPr>
            <p:cNvSpPr txBox="1"/>
            <p:nvPr/>
          </p:nvSpPr>
          <p:spPr>
            <a:xfrm>
              <a:off x="4043191" y="4840230"/>
              <a:ext cx="1795363"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rgbClr val="032854"/>
                  </a:solidFill>
                  <a:sym typeface="+mn-lt"/>
                </a:rPr>
                <a:t>朴素贝叶斯</a:t>
              </a:r>
              <a:endParaRPr lang="en-US" altLang="zh-CN" dirty="0">
                <a:solidFill>
                  <a:srgbClr val="032854"/>
                </a:solidFill>
                <a:sym typeface="+mn-lt"/>
              </a:endParaRPr>
            </a:p>
          </p:txBody>
        </p:sp>
      </p:grpSp>
      <p:grpSp>
        <p:nvGrpSpPr>
          <p:cNvPr id="46" name="组合 45">
            <a:extLst>
              <a:ext uri="{FF2B5EF4-FFF2-40B4-BE49-F238E27FC236}">
                <a16:creationId xmlns:a16="http://schemas.microsoft.com/office/drawing/2014/main" id="{91273063-6050-4646-8261-91FB4E0B7ADF}"/>
              </a:ext>
            </a:extLst>
          </p:cNvPr>
          <p:cNvGrpSpPr/>
          <p:nvPr/>
        </p:nvGrpSpPr>
        <p:grpSpPr>
          <a:xfrm>
            <a:off x="4670993" y="635573"/>
            <a:ext cx="2850015" cy="707886"/>
            <a:chOff x="687080" y="480932"/>
            <a:chExt cx="3765495" cy="643533"/>
          </a:xfrm>
        </p:grpSpPr>
        <p:grpSp>
          <p:nvGrpSpPr>
            <p:cNvPr id="47" name="组合 46">
              <a:extLst>
                <a:ext uri="{FF2B5EF4-FFF2-40B4-BE49-F238E27FC236}">
                  <a16:creationId xmlns:a16="http://schemas.microsoft.com/office/drawing/2014/main" id="{6EC0D08B-98D1-43AD-92D5-3A7B7CA65ADA}"/>
                </a:ext>
              </a:extLst>
            </p:cNvPr>
            <p:cNvGrpSpPr/>
            <p:nvPr/>
          </p:nvGrpSpPr>
          <p:grpSpPr>
            <a:xfrm>
              <a:off x="687080" y="521587"/>
              <a:ext cx="3765495" cy="553480"/>
              <a:chOff x="4704284" y="2978391"/>
              <a:chExt cx="2939477" cy="553480"/>
            </a:xfrm>
            <a:effectLst>
              <a:outerShdw blurRad="203200" dist="38100" dir="2700000" sx="102000" sy="102000" algn="tl" rotWithShape="0">
                <a:prstClr val="black">
                  <a:alpha val="32000"/>
                </a:prstClr>
              </a:outerShdw>
            </a:effectLst>
          </p:grpSpPr>
          <p:sp>
            <p:nvSpPr>
              <p:cNvPr id="49" name="六边形 48">
                <a:extLst>
                  <a:ext uri="{FF2B5EF4-FFF2-40B4-BE49-F238E27FC236}">
                    <a16:creationId xmlns:a16="http://schemas.microsoft.com/office/drawing/2014/main" id="{08BCB6B0-3509-4980-A6E5-0A3A06D2518B}"/>
                  </a:ext>
                </a:extLst>
              </p:cNvPr>
              <p:cNvSpPr/>
              <p:nvPr/>
            </p:nvSpPr>
            <p:spPr>
              <a:xfrm>
                <a:off x="4704284" y="2978391"/>
                <a:ext cx="2939477" cy="553480"/>
              </a:xfrm>
              <a:prstGeom prst="hexagon">
                <a:avLst>
                  <a:gd name="adj" fmla="val 27581"/>
                  <a:gd name="vf" fmla="val 115470"/>
                </a:avLst>
              </a:prstGeom>
              <a:solidFill>
                <a:srgbClr val="3263B1"/>
              </a:solidFill>
              <a:ln w="28575">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D202CECF-57DC-43D9-B2BA-9B839EC218CF}"/>
                  </a:ext>
                </a:extLst>
              </p:cNvPr>
              <p:cNvGrpSpPr/>
              <p:nvPr/>
            </p:nvGrpSpPr>
            <p:grpSpPr>
              <a:xfrm>
                <a:off x="4888360" y="3118867"/>
                <a:ext cx="2585329" cy="272528"/>
                <a:chOff x="5478910" y="3118867"/>
                <a:chExt cx="2585329" cy="272528"/>
              </a:xfrm>
            </p:grpSpPr>
            <p:sp>
              <p:nvSpPr>
                <p:cNvPr id="51" name="箭头: V 形 50">
                  <a:extLst>
                    <a:ext uri="{FF2B5EF4-FFF2-40B4-BE49-F238E27FC236}">
                      <a16:creationId xmlns:a16="http://schemas.microsoft.com/office/drawing/2014/main" id="{F6FAF082-C1E2-4BD9-B6B8-1027069A0555}"/>
                    </a:ext>
                  </a:extLst>
                </p:cNvPr>
                <p:cNvSpPr/>
                <p:nvPr/>
              </p:nvSpPr>
              <p:spPr>
                <a:xfrm flipH="1">
                  <a:off x="5478910" y="3118867"/>
                  <a:ext cx="11639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箭头: V 形 51">
                  <a:extLst>
                    <a:ext uri="{FF2B5EF4-FFF2-40B4-BE49-F238E27FC236}">
                      <a16:creationId xmlns:a16="http://schemas.microsoft.com/office/drawing/2014/main" id="{086510A7-3D12-4D14-9C50-21E3B9FF1D5E}"/>
                    </a:ext>
                  </a:extLst>
                </p:cNvPr>
                <p:cNvSpPr/>
                <p:nvPr/>
              </p:nvSpPr>
              <p:spPr>
                <a:xfrm>
                  <a:off x="7924289" y="3118867"/>
                  <a:ext cx="139950" cy="272528"/>
                </a:xfrm>
                <a:prstGeom prst="chevron">
                  <a:avLst>
                    <a:gd name="adj" fmla="val 79398"/>
                  </a:avLst>
                </a:prstGeom>
                <a:solidFill>
                  <a:schemeClr val="bg1"/>
                </a:solidFill>
                <a:ln>
                  <a:solidFill>
                    <a:srgbClr val="ED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
          <p:nvSpPr>
            <p:cNvPr id="48" name="矩形 47">
              <a:extLst>
                <a:ext uri="{FF2B5EF4-FFF2-40B4-BE49-F238E27FC236}">
                  <a16:creationId xmlns:a16="http://schemas.microsoft.com/office/drawing/2014/main" id="{353FABBB-A3CA-4E4F-9CEC-FD57177ACC02}"/>
                </a:ext>
              </a:extLst>
            </p:cNvPr>
            <p:cNvSpPr/>
            <p:nvPr/>
          </p:nvSpPr>
          <p:spPr>
            <a:xfrm>
              <a:off x="1324475" y="480932"/>
              <a:ext cx="2528827" cy="643533"/>
            </a:xfrm>
            <a:prstGeom prst="rect">
              <a:avLst/>
            </a:prstGeom>
          </p:spPr>
          <p:txBody>
            <a:bodyPr vert="horz" wrap="square" lIns="91440" tIns="45720" rIns="91440" bIns="45720" rtlCol="0" anchor="ctr">
              <a:spAutoFit/>
            </a:bodyPr>
            <a:lstStyle/>
            <a:p>
              <a:pPr algn="ctr">
                <a:spcBef>
                  <a:spcPct val="0"/>
                </a:spcBef>
              </a:pPr>
              <a:r>
                <a:rPr lang="zh-CN" altLang="en-US" sz="40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haroni" panose="02010803020104030203" pitchFamily="2" charset="-79"/>
                </a:rPr>
                <a:t>目 录</a:t>
              </a:r>
            </a:p>
          </p:txBody>
        </p:sp>
      </p:grpSp>
      <p:grpSp>
        <p:nvGrpSpPr>
          <p:cNvPr id="34" name="组合 33">
            <a:extLst>
              <a:ext uri="{FF2B5EF4-FFF2-40B4-BE49-F238E27FC236}">
                <a16:creationId xmlns:a16="http://schemas.microsoft.com/office/drawing/2014/main" id="{B4F4D3F7-DF77-4EC4-9589-9E88A99C3520}"/>
              </a:ext>
            </a:extLst>
          </p:cNvPr>
          <p:cNvGrpSpPr/>
          <p:nvPr/>
        </p:nvGrpSpPr>
        <p:grpSpPr>
          <a:xfrm>
            <a:off x="7967532" y="1896018"/>
            <a:ext cx="1795363" cy="3323226"/>
            <a:chOff x="4043190" y="1947891"/>
            <a:chExt cx="1795363" cy="3323226"/>
          </a:xfrm>
        </p:grpSpPr>
        <p:grpSp>
          <p:nvGrpSpPr>
            <p:cNvPr id="36" name="组合 35">
              <a:extLst>
                <a:ext uri="{FF2B5EF4-FFF2-40B4-BE49-F238E27FC236}">
                  <a16:creationId xmlns:a16="http://schemas.microsoft.com/office/drawing/2014/main" id="{A72FC693-01FA-436B-8F12-E2D2D2560AD1}"/>
                </a:ext>
              </a:extLst>
            </p:cNvPr>
            <p:cNvGrpSpPr/>
            <p:nvPr/>
          </p:nvGrpSpPr>
          <p:grpSpPr>
            <a:xfrm>
              <a:off x="4303939" y="2822347"/>
              <a:ext cx="1231635" cy="1692052"/>
              <a:chOff x="9615535" y="2697286"/>
              <a:chExt cx="957914" cy="1316007"/>
            </a:xfrm>
          </p:grpSpPr>
          <p:grpSp>
            <p:nvGrpSpPr>
              <p:cNvPr id="40" name="组合 39">
                <a:extLst>
                  <a:ext uri="{FF2B5EF4-FFF2-40B4-BE49-F238E27FC236}">
                    <a16:creationId xmlns:a16="http://schemas.microsoft.com/office/drawing/2014/main" id="{A7BC91B6-96DE-4FDE-8565-3F223AC629D0}"/>
                  </a:ext>
                </a:extLst>
              </p:cNvPr>
              <p:cNvGrpSpPr/>
              <p:nvPr/>
            </p:nvGrpSpPr>
            <p:grpSpPr>
              <a:xfrm>
                <a:off x="9615535" y="2697286"/>
                <a:ext cx="957914" cy="1316007"/>
                <a:chOff x="1828829" y="2101332"/>
                <a:chExt cx="957914" cy="1316007"/>
              </a:xfrm>
            </p:grpSpPr>
            <p:sp>
              <p:nvSpPr>
                <p:cNvPr id="42" name="椭圆 41">
                  <a:extLst>
                    <a:ext uri="{FF2B5EF4-FFF2-40B4-BE49-F238E27FC236}">
                      <a16:creationId xmlns:a16="http://schemas.microsoft.com/office/drawing/2014/main" id="{A4F2F8CB-B48C-4310-ACBF-7EBDD94EC77F}"/>
                    </a:ext>
                  </a:extLst>
                </p:cNvPr>
                <p:cNvSpPr/>
                <p:nvPr/>
              </p:nvSpPr>
              <p:spPr>
                <a:xfrm>
                  <a:off x="1828829" y="2101332"/>
                  <a:ext cx="957914" cy="957914"/>
                </a:xfrm>
                <a:prstGeom prst="ellipse">
                  <a:avLst/>
                </a:prstGeom>
                <a:solidFill>
                  <a:schemeClr val="accent2"/>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latin typeface="思源黑体 CN Medium" panose="020B0600000000000000" pitchFamily="34" charset="-122"/>
                    <a:ea typeface="思源黑体 CN Medium" panose="020B0600000000000000" pitchFamily="34" charset="-122"/>
                    <a:cs typeface="+mn-ea"/>
                    <a:sym typeface="+mn-lt"/>
                  </a:endParaRPr>
                </a:p>
              </p:txBody>
            </p:sp>
            <p:sp>
              <p:nvSpPr>
                <p:cNvPr id="43" name="椭圆 42">
                  <a:extLst>
                    <a:ext uri="{FF2B5EF4-FFF2-40B4-BE49-F238E27FC236}">
                      <a16:creationId xmlns:a16="http://schemas.microsoft.com/office/drawing/2014/main" id="{D92BC3E0-A83D-4FB4-A7DF-5192B35A1E39}"/>
                    </a:ext>
                  </a:extLst>
                </p:cNvPr>
                <p:cNvSpPr/>
                <p:nvPr/>
              </p:nvSpPr>
              <p:spPr>
                <a:xfrm>
                  <a:off x="2188381" y="3178531"/>
                  <a:ext cx="238808" cy="238808"/>
                </a:xfrm>
                <a:prstGeom prst="ellipse">
                  <a:avLst/>
                </a:prstGeom>
                <a:solidFill>
                  <a:schemeClr val="accent1"/>
                </a:solidFill>
                <a:ln>
                  <a:no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sp>
              <p:nvSpPr>
                <p:cNvPr id="44" name="椭圆 43">
                  <a:extLst>
                    <a:ext uri="{FF2B5EF4-FFF2-40B4-BE49-F238E27FC236}">
                      <a16:creationId xmlns:a16="http://schemas.microsoft.com/office/drawing/2014/main" id="{D5209D02-708E-475C-8E6E-CDF329DC6F7F}"/>
                    </a:ext>
                  </a:extLst>
                </p:cNvPr>
                <p:cNvSpPr/>
                <p:nvPr/>
              </p:nvSpPr>
              <p:spPr>
                <a:xfrm>
                  <a:off x="1843299" y="2122115"/>
                  <a:ext cx="928973" cy="928973"/>
                </a:xfrm>
                <a:prstGeom prst="ellipse">
                  <a:avLst/>
                </a:prstGeom>
                <a:noFill/>
                <a:ln w="63500">
                  <a:solidFill>
                    <a:schemeClr val="accent1"/>
                  </a:solidFill>
                </a:ln>
                <a:effectLst>
                  <a:outerShdw blurRad="190500" sx="90000" sy="90000" algn="ctr"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latin typeface="思源黑体 CN Medium" panose="020B0600000000000000" pitchFamily="34" charset="-122"/>
                    <a:ea typeface="思源黑体 CN Medium" panose="020B0600000000000000" pitchFamily="34" charset="-122"/>
                    <a:cs typeface="+mn-ea"/>
                    <a:sym typeface="+mn-lt"/>
                  </a:endParaRPr>
                </a:p>
              </p:txBody>
            </p:sp>
          </p:grpSp>
          <p:sp>
            <p:nvSpPr>
              <p:cNvPr id="41" name="Freeform 130">
                <a:extLst>
                  <a:ext uri="{FF2B5EF4-FFF2-40B4-BE49-F238E27FC236}">
                    <a16:creationId xmlns:a16="http://schemas.microsoft.com/office/drawing/2014/main" id="{102864A2-FE04-4284-B1F5-5F2148890643}"/>
                  </a:ext>
                </a:extLst>
              </p:cNvPr>
              <p:cNvSpPr>
                <a:spLocks noEditPoints="1"/>
              </p:cNvSpPr>
              <p:nvPr/>
            </p:nvSpPr>
            <p:spPr bwMode="auto">
              <a:xfrm>
                <a:off x="9949744" y="3037092"/>
                <a:ext cx="289494" cy="278301"/>
              </a:xfrm>
              <a:custGeom>
                <a:avLst/>
                <a:gdLst>
                  <a:gd name="T0" fmla="*/ 5605 w 5814"/>
                  <a:gd name="T1" fmla="*/ 2151 h 5598"/>
                  <a:gd name="T2" fmla="*/ 415 w 5814"/>
                  <a:gd name="T3" fmla="*/ 62 h 5598"/>
                  <a:gd name="T4" fmla="*/ 136 w 5814"/>
                  <a:gd name="T5" fmla="*/ 200 h 5598"/>
                  <a:gd name="T6" fmla="*/ 86 w 5814"/>
                  <a:gd name="T7" fmla="*/ 470 h 5598"/>
                  <a:gd name="T8" fmla="*/ 91 w 5814"/>
                  <a:gd name="T9" fmla="*/ 475 h 5598"/>
                  <a:gd name="T10" fmla="*/ 410 w 5814"/>
                  <a:gd name="T11" fmla="*/ 1188 h 5598"/>
                  <a:gd name="T12" fmla="*/ 722 w 5814"/>
                  <a:gd name="T13" fmla="*/ 1831 h 5598"/>
                  <a:gd name="T14" fmla="*/ 1893 w 5814"/>
                  <a:gd name="T15" fmla="*/ 5251 h 5598"/>
                  <a:gd name="T16" fmla="*/ 2257 w 5814"/>
                  <a:gd name="T17" fmla="*/ 5347 h 5598"/>
                  <a:gd name="T18" fmla="*/ 2931 w 5814"/>
                  <a:gd name="T19" fmla="*/ 4665 h 5598"/>
                  <a:gd name="T20" fmla="*/ 3786 w 5814"/>
                  <a:gd name="T21" fmla="*/ 5293 h 5598"/>
                  <a:gd name="T22" fmla="*/ 3876 w 5814"/>
                  <a:gd name="T23" fmla="*/ 5432 h 5598"/>
                  <a:gd name="T24" fmla="*/ 4247 w 5814"/>
                  <a:gd name="T25" fmla="*/ 5432 h 5598"/>
                  <a:gd name="T26" fmla="*/ 4576 w 5814"/>
                  <a:gd name="T27" fmla="*/ 3265 h 5598"/>
                  <a:gd name="T28" fmla="*/ 5656 w 5814"/>
                  <a:gd name="T29" fmla="*/ 2545 h 5598"/>
                  <a:gd name="T30" fmla="*/ 5605 w 5814"/>
                  <a:gd name="T31" fmla="*/ 2151 h 5598"/>
                  <a:gd name="T32" fmla="*/ 4145 w 5814"/>
                  <a:gd name="T33" fmla="*/ 4175 h 5598"/>
                  <a:gd name="T34" fmla="*/ 3988 w 5814"/>
                  <a:gd name="T35" fmla="*/ 4868 h 5598"/>
                  <a:gd name="T36" fmla="*/ 3545 w 5814"/>
                  <a:gd name="T37" fmla="*/ 4114 h 5598"/>
                  <a:gd name="T38" fmla="*/ 3631 w 5814"/>
                  <a:gd name="T39" fmla="*/ 4039 h 5598"/>
                  <a:gd name="T40" fmla="*/ 3631 w 5814"/>
                  <a:gd name="T41" fmla="*/ 3723 h 5598"/>
                  <a:gd name="T42" fmla="*/ 1052 w 5814"/>
                  <a:gd name="T43" fmla="*/ 997 h 5598"/>
                  <a:gd name="T44" fmla="*/ 2027 w 5814"/>
                  <a:gd name="T45" fmla="*/ 1616 h 5598"/>
                  <a:gd name="T46" fmla="*/ 4030 w 5814"/>
                  <a:gd name="T47" fmla="*/ 3192 h 5598"/>
                  <a:gd name="T48" fmla="*/ 4183 w 5814"/>
                  <a:gd name="T49" fmla="*/ 3252 h 5598"/>
                  <a:gd name="T50" fmla="*/ 4145 w 5814"/>
                  <a:gd name="T51" fmla="*/ 4175 h 5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4" h="5598">
                    <a:moveTo>
                      <a:pt x="5605" y="2151"/>
                    </a:moveTo>
                    <a:cubicBezTo>
                      <a:pt x="3810" y="1594"/>
                      <a:pt x="2113" y="862"/>
                      <a:pt x="415" y="62"/>
                    </a:cubicBezTo>
                    <a:cubicBezTo>
                      <a:pt x="281" y="0"/>
                      <a:pt x="160" y="92"/>
                      <a:pt x="136" y="200"/>
                    </a:cubicBezTo>
                    <a:cubicBezTo>
                      <a:pt x="45" y="245"/>
                      <a:pt x="0" y="368"/>
                      <a:pt x="86" y="470"/>
                    </a:cubicBezTo>
                    <a:cubicBezTo>
                      <a:pt x="88" y="472"/>
                      <a:pt x="89" y="473"/>
                      <a:pt x="91" y="475"/>
                    </a:cubicBezTo>
                    <a:cubicBezTo>
                      <a:pt x="109" y="703"/>
                      <a:pt x="331" y="1028"/>
                      <a:pt x="410" y="1188"/>
                    </a:cubicBezTo>
                    <a:cubicBezTo>
                      <a:pt x="514" y="1397"/>
                      <a:pt x="613" y="1617"/>
                      <a:pt x="722" y="1831"/>
                    </a:cubicBezTo>
                    <a:cubicBezTo>
                      <a:pt x="1109" y="2972"/>
                      <a:pt x="1511" y="4108"/>
                      <a:pt x="1893" y="5251"/>
                    </a:cubicBezTo>
                    <a:cubicBezTo>
                      <a:pt x="1942" y="5396"/>
                      <a:pt x="2142" y="5476"/>
                      <a:pt x="2257" y="5347"/>
                    </a:cubicBezTo>
                    <a:cubicBezTo>
                      <a:pt x="2471" y="5104"/>
                      <a:pt x="2698" y="4882"/>
                      <a:pt x="2931" y="4665"/>
                    </a:cubicBezTo>
                    <a:cubicBezTo>
                      <a:pt x="3191" y="4896"/>
                      <a:pt x="3477" y="5124"/>
                      <a:pt x="3786" y="5293"/>
                    </a:cubicBezTo>
                    <a:cubicBezTo>
                      <a:pt x="3818" y="5339"/>
                      <a:pt x="3842" y="5387"/>
                      <a:pt x="3876" y="5432"/>
                    </a:cubicBezTo>
                    <a:cubicBezTo>
                      <a:pt x="3960" y="5543"/>
                      <a:pt x="4176" y="5598"/>
                      <a:pt x="4247" y="5432"/>
                    </a:cubicBezTo>
                    <a:cubicBezTo>
                      <a:pt x="4506" y="4823"/>
                      <a:pt x="4762" y="3943"/>
                      <a:pt x="4576" y="3265"/>
                    </a:cubicBezTo>
                    <a:cubicBezTo>
                      <a:pt x="4947" y="3166"/>
                      <a:pt x="5272" y="2791"/>
                      <a:pt x="5656" y="2545"/>
                    </a:cubicBezTo>
                    <a:cubicBezTo>
                      <a:pt x="5814" y="2444"/>
                      <a:pt x="5785" y="2207"/>
                      <a:pt x="5605" y="2151"/>
                    </a:cubicBezTo>
                    <a:close/>
                    <a:moveTo>
                      <a:pt x="4145" y="4175"/>
                    </a:moveTo>
                    <a:cubicBezTo>
                      <a:pt x="4115" y="4412"/>
                      <a:pt x="4057" y="4641"/>
                      <a:pt x="3988" y="4868"/>
                    </a:cubicBezTo>
                    <a:cubicBezTo>
                      <a:pt x="3823" y="4627"/>
                      <a:pt x="3679" y="4374"/>
                      <a:pt x="3545" y="4114"/>
                    </a:cubicBezTo>
                    <a:cubicBezTo>
                      <a:pt x="3575" y="4089"/>
                      <a:pt x="3601" y="4063"/>
                      <a:pt x="3631" y="4039"/>
                    </a:cubicBezTo>
                    <a:cubicBezTo>
                      <a:pt x="3726" y="3962"/>
                      <a:pt x="3708" y="3802"/>
                      <a:pt x="3631" y="3723"/>
                    </a:cubicBezTo>
                    <a:cubicBezTo>
                      <a:pt x="2759" y="2826"/>
                      <a:pt x="1908" y="1909"/>
                      <a:pt x="1052" y="997"/>
                    </a:cubicBezTo>
                    <a:cubicBezTo>
                      <a:pt x="1384" y="1191"/>
                      <a:pt x="1709" y="1396"/>
                      <a:pt x="2027" y="1616"/>
                    </a:cubicBezTo>
                    <a:cubicBezTo>
                      <a:pt x="2705" y="2085"/>
                      <a:pt x="3318" y="2793"/>
                      <a:pt x="4030" y="3192"/>
                    </a:cubicBezTo>
                    <a:cubicBezTo>
                      <a:pt x="4083" y="3222"/>
                      <a:pt x="4132" y="3235"/>
                      <a:pt x="4183" y="3252"/>
                    </a:cubicBezTo>
                    <a:cubicBezTo>
                      <a:pt x="4153" y="3558"/>
                      <a:pt x="4183" y="3867"/>
                      <a:pt x="4145" y="4175"/>
                    </a:cubicBezTo>
                    <a:close/>
                  </a:path>
                </a:pathLst>
              </a:custGeom>
              <a:solidFill>
                <a:schemeClr val="bg1"/>
              </a:solidFill>
              <a:ln w="9525">
                <a:noFill/>
                <a:round/>
                <a:headEnd/>
                <a:tailEnd/>
              </a:ln>
            </p:spPr>
            <p:txBody>
              <a:bodyPr vert="horz" wrap="square" lIns="128563" tIns="64282" rIns="128563" bIns="6428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sz="2800">
                  <a:latin typeface="思源黑体 CN Medium" panose="020B0600000000000000" pitchFamily="34" charset="-122"/>
                  <a:ea typeface="思源黑体 CN Medium" panose="020B0600000000000000" pitchFamily="34" charset="-122"/>
                  <a:cs typeface="+mn-ea"/>
                  <a:sym typeface="+mn-lt"/>
                </a:endParaRPr>
              </a:p>
            </p:txBody>
          </p:sp>
        </p:grpSp>
        <p:sp>
          <p:nvSpPr>
            <p:cNvPr id="37" name="文本框 27">
              <a:extLst>
                <a:ext uri="{FF2B5EF4-FFF2-40B4-BE49-F238E27FC236}">
                  <a16:creationId xmlns:a16="http://schemas.microsoft.com/office/drawing/2014/main" id="{C232AB73-9DB4-433F-A0B0-F62E62BF0A1B}"/>
                </a:ext>
              </a:extLst>
            </p:cNvPr>
            <p:cNvSpPr txBox="1"/>
            <p:nvPr/>
          </p:nvSpPr>
          <p:spPr>
            <a:xfrm>
              <a:off x="4385672" y="1947891"/>
              <a:ext cx="1068165" cy="523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rPr>
                <a:t>03.</a:t>
              </a:r>
              <a:endParaRPr kumimoji="0" lang="zh-CN" altLang="en-US" sz="2800" b="1"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9" name="文本框 38">
              <a:extLst>
                <a:ext uri="{FF2B5EF4-FFF2-40B4-BE49-F238E27FC236}">
                  <a16:creationId xmlns:a16="http://schemas.microsoft.com/office/drawing/2014/main" id="{9A5C9CBF-355B-472A-9752-D6A668166383}"/>
                </a:ext>
              </a:extLst>
            </p:cNvPr>
            <p:cNvSpPr txBox="1"/>
            <p:nvPr/>
          </p:nvSpPr>
          <p:spPr>
            <a:xfrm>
              <a:off x="4043190" y="4840230"/>
              <a:ext cx="1795363" cy="430887"/>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zh-CN"/>
              </a:defPPr>
              <a:lvl1pPr eaLnBrk="0" fontAlgn="base" hangingPunct="0">
                <a:spcBef>
                  <a:spcPct val="0"/>
                </a:spcBef>
                <a:spcAft>
                  <a:spcPct val="0"/>
                </a:spcAft>
                <a:defRPr sz="2800">
                  <a:solidFill>
                    <a:srgbClr val="182F54"/>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rgbClr val="032854"/>
                  </a:solidFill>
                  <a:sym typeface="+mn-lt"/>
                </a:rPr>
                <a:t>支持向量机</a:t>
              </a:r>
              <a:endParaRPr lang="en-US" altLang="zh-CN" dirty="0">
                <a:solidFill>
                  <a:srgbClr val="032854"/>
                </a:solidFill>
                <a:sym typeface="+mn-lt"/>
              </a:endParaRPr>
            </a:p>
          </p:txBody>
        </p:sp>
      </p:grpSp>
    </p:spTree>
    <p:extLst>
      <p:ext uri="{BB962C8B-B14F-4D97-AF65-F5344CB8AC3E}">
        <p14:creationId xmlns:p14="http://schemas.microsoft.com/office/powerpoint/2010/main" val="245315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barn(outHorizontal)">
                                      <p:cBhvr>
                                        <p:cTn id="11" dur="500"/>
                                        <p:tgtEl>
                                          <p:spTgt spid="5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barn(outHorizontal)">
                                      <p:cBhvr>
                                        <p:cTn id="15" dur="500"/>
                                        <p:tgtEl>
                                          <p:spTgt spid="54"/>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67343" y="2537341"/>
            <a:ext cx="5334467" cy="1015663"/>
          </a:xfrm>
          <a:prstGeom prst="rect">
            <a:avLst/>
          </a:prstGeom>
          <a:noFill/>
          <a:effectLst>
            <a:outerShdw blurRad="63500" dist="50800" dir="2700000" algn="tl" rotWithShape="0">
              <a:srgbClr val="A9CBE9"/>
            </a:outerShdw>
          </a:effectLst>
        </p:spPr>
        <p:txBody>
          <a:bodyPr wrap="square" rtlCol="0">
            <a:spAutoFit/>
          </a:bodyPr>
          <a:lstStyle/>
          <a:p>
            <a:r>
              <a:rPr lang="zh-CN" altLang="en-US" sz="6000" spc="300" dirty="0">
                <a:ln w="3175">
                  <a:solidFill>
                    <a:schemeClr val="bg1"/>
                  </a:solidFill>
                </a:ln>
                <a:solidFill>
                  <a:srgbClr val="032854"/>
                </a:solidFill>
                <a:latin typeface="造字工房力黑（非商用）常规体" pitchFamily="50" charset="-122"/>
                <a:ea typeface="造字工房力黑（非商用）常规体" pitchFamily="50" charset="-122"/>
              </a:rPr>
              <a:t>分类问题</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01</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6735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56972AA-FC60-49CF-9BC6-9F999189EC01}"/>
              </a:ext>
            </a:extLst>
          </p:cNvPr>
          <p:cNvGrpSpPr/>
          <p:nvPr/>
        </p:nvGrpSpPr>
        <p:grpSpPr>
          <a:xfrm>
            <a:off x="723553" y="307244"/>
            <a:ext cx="3773802" cy="586277"/>
            <a:chOff x="698153" y="501989"/>
            <a:chExt cx="3773802" cy="586277"/>
          </a:xfrm>
        </p:grpSpPr>
        <p:sp>
          <p:nvSpPr>
            <p:cNvPr id="24" name="矩形: 圆角 23">
              <a:extLst>
                <a:ext uri="{FF2B5EF4-FFF2-40B4-BE49-F238E27FC236}">
                  <a16:creationId xmlns:a16="http://schemas.microsoft.com/office/drawing/2014/main" id="{3A1989F5-7FD1-4D2B-B6A5-3115B5CA91FC}"/>
                </a:ext>
              </a:extLst>
            </p:cNvPr>
            <p:cNvSpPr/>
            <p:nvPr/>
          </p:nvSpPr>
          <p:spPr>
            <a:xfrm>
              <a:off x="698153" y="503539"/>
              <a:ext cx="3773802"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25" name="Freeform 15">
              <a:extLst>
                <a:ext uri="{FF2B5EF4-FFF2-40B4-BE49-F238E27FC236}">
                  <a16:creationId xmlns:a16="http://schemas.microsoft.com/office/drawing/2014/main" id="{24034C4D-8C93-4465-B703-0206B94AA2D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26" name="TextBox 108">
              <a:extLst>
                <a:ext uri="{FF2B5EF4-FFF2-40B4-BE49-F238E27FC236}">
                  <a16:creationId xmlns:a16="http://schemas.microsoft.com/office/drawing/2014/main" id="{8FA96FD6-606A-45F8-BF10-48CDE2BD764D}"/>
                </a:ext>
              </a:extLst>
            </p:cNvPr>
            <p:cNvSpPr txBox="1"/>
            <p:nvPr/>
          </p:nvSpPr>
          <p:spPr>
            <a:xfrm>
              <a:off x="1202134" y="501989"/>
              <a:ext cx="2964481" cy="584727"/>
            </a:xfrm>
            <a:prstGeom prst="rect">
              <a:avLst/>
            </a:prstGeom>
            <a:noFill/>
          </p:spPr>
          <p:txBody>
            <a:bodyPr wrap="squar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分类问题</a:t>
              </a:r>
            </a:p>
          </p:txBody>
        </p:sp>
      </p:grpSp>
      <p:grpSp>
        <p:nvGrpSpPr>
          <p:cNvPr id="27" name="组合 26">
            <a:extLst>
              <a:ext uri="{FF2B5EF4-FFF2-40B4-BE49-F238E27FC236}">
                <a16:creationId xmlns:a16="http://schemas.microsoft.com/office/drawing/2014/main" id="{22D269F5-2745-4420-BDF1-5DF67C103655}"/>
              </a:ext>
            </a:extLst>
          </p:cNvPr>
          <p:cNvGrpSpPr/>
          <p:nvPr/>
        </p:nvGrpSpPr>
        <p:grpSpPr>
          <a:xfrm>
            <a:off x="449413" y="243093"/>
            <a:ext cx="704498" cy="716130"/>
            <a:chOff x="424013" y="437838"/>
            <a:chExt cx="704498" cy="716130"/>
          </a:xfrm>
        </p:grpSpPr>
        <p:sp>
          <p:nvSpPr>
            <p:cNvPr id="28" name="Oval 12">
              <a:extLst>
                <a:ext uri="{FF2B5EF4-FFF2-40B4-BE49-F238E27FC236}">
                  <a16:creationId xmlns:a16="http://schemas.microsoft.com/office/drawing/2014/main" id="{C9B61FEB-E845-40B4-821E-FEB1997F0E4C}"/>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29" name="椭圆 11">
              <a:extLst>
                <a:ext uri="{FF2B5EF4-FFF2-40B4-BE49-F238E27FC236}">
                  <a16:creationId xmlns:a16="http://schemas.microsoft.com/office/drawing/2014/main" id="{51A63691-A01D-4C84-8E7C-4242042EDB16}"/>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2" name="矩形 41">
            <a:extLst>
              <a:ext uri="{FF2B5EF4-FFF2-40B4-BE49-F238E27FC236}">
                <a16:creationId xmlns:a16="http://schemas.microsoft.com/office/drawing/2014/main" id="{906E5220-F07E-4356-ACBC-5F3CFA850F55}"/>
              </a:ext>
            </a:extLst>
          </p:cNvPr>
          <p:cNvSpPr/>
          <p:nvPr/>
        </p:nvSpPr>
        <p:spPr>
          <a:xfrm>
            <a:off x="523875" y="1070771"/>
            <a:ext cx="11384659" cy="900055"/>
          </a:xfrm>
          <a:prstGeom prst="rect">
            <a:avLst/>
          </a:prstGeom>
        </p:spPr>
        <p:txBody>
          <a:bodyPr wrap="square">
            <a:spAutoFit/>
          </a:bodyPr>
          <a:lstStyle/>
          <a:p>
            <a:pPr indent="540000">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分类问题</a:t>
            </a:r>
            <a:r>
              <a:rPr lang="zh-CN" altLang="en-US" sz="2200" dirty="0">
                <a:latin typeface="微软雅黑" panose="020B0503020204020204" pitchFamily="34" charset="-122"/>
                <a:ea typeface="微软雅黑" panose="020B0503020204020204" pitchFamily="34" charset="-122"/>
              </a:rPr>
              <a:t>是</a:t>
            </a:r>
            <a:r>
              <a:rPr lang="zh-CN" altLang="en-US" sz="2200" dirty="0">
                <a:solidFill>
                  <a:srgbClr val="FF0000"/>
                </a:solidFill>
                <a:latin typeface="微软雅黑" panose="020B0503020204020204" pitchFamily="34" charset="-122"/>
                <a:ea typeface="微软雅黑" panose="020B0503020204020204" pitchFamily="34" charset="-122"/>
              </a:rPr>
              <a:t>监督学习</a:t>
            </a:r>
            <a:r>
              <a:rPr lang="zh-CN" altLang="en-US" sz="2200" dirty="0">
                <a:latin typeface="微软雅黑" panose="020B0503020204020204" pitchFamily="34" charset="-122"/>
                <a:ea typeface="微软雅黑" panose="020B0503020204020204" pitchFamily="34" charset="-122"/>
              </a:rPr>
              <a:t>的一个核心问题，它从数据中学习一个分类决策函数或分类模型</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分类器（classifier）</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，对新的输入进行输出预测，输出变量取有限个离散值。</a:t>
            </a:r>
          </a:p>
        </p:txBody>
      </p:sp>
      <p:sp>
        <p:nvSpPr>
          <p:cNvPr id="43" name="矩形 42">
            <a:extLst>
              <a:ext uri="{FF2B5EF4-FFF2-40B4-BE49-F238E27FC236}">
                <a16:creationId xmlns:a16="http://schemas.microsoft.com/office/drawing/2014/main" id="{4FB9C2DC-2916-4321-BC68-222DA13D3D4F}"/>
              </a:ext>
            </a:extLst>
          </p:cNvPr>
          <p:cNvSpPr/>
          <p:nvPr/>
        </p:nvSpPr>
        <p:spPr>
          <a:xfrm>
            <a:off x="777240" y="2214880"/>
            <a:ext cx="10240645" cy="464743"/>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分类在我们日常生活中很常见</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9E0619E-0A40-4D46-BB56-8E53C0299FBE}"/>
              </a:ext>
            </a:extLst>
          </p:cNvPr>
          <p:cNvSpPr txBox="1"/>
          <p:nvPr/>
        </p:nvSpPr>
        <p:spPr>
          <a:xfrm>
            <a:off x="523875" y="2637073"/>
            <a:ext cx="4752340" cy="438774"/>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a:solidFill>
                  <a:schemeClr val="tx1"/>
                </a:solidFill>
                <a:latin typeface="微软雅黑" panose="020B0503020204020204" pitchFamily="34" charset="-122"/>
                <a:ea typeface="微软雅黑" panose="020B0503020204020204" pitchFamily="34" charset="-122"/>
                <a:sym typeface="+mn-ea"/>
              </a:rPr>
              <a:t>二分类问题</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p:txBody>
      </p:sp>
      <p:sp>
        <p:nvSpPr>
          <p:cNvPr id="45" name="矩形 44">
            <a:extLst>
              <a:ext uri="{FF2B5EF4-FFF2-40B4-BE49-F238E27FC236}">
                <a16:creationId xmlns:a16="http://schemas.microsoft.com/office/drawing/2014/main" id="{61359926-7A71-4BD4-A76A-A91E0BB109E4}"/>
              </a:ext>
            </a:extLst>
          </p:cNvPr>
          <p:cNvSpPr/>
          <p:nvPr/>
        </p:nvSpPr>
        <p:spPr>
          <a:xfrm>
            <a:off x="777240" y="5652135"/>
            <a:ext cx="10240645" cy="438774"/>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核心算法</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EE8E9852-8001-4BD8-9D46-949BB78DE81F}"/>
              </a:ext>
            </a:extLst>
          </p:cNvPr>
          <p:cNvSpPr txBox="1"/>
          <p:nvPr/>
        </p:nvSpPr>
        <p:spPr>
          <a:xfrm>
            <a:off x="6166416" y="2609522"/>
            <a:ext cx="4752340" cy="464743"/>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a:latin typeface="微软雅黑" panose="020B0503020204020204" pitchFamily="34" charset="-122"/>
                <a:ea typeface="微软雅黑" panose="020B0503020204020204" pitchFamily="34" charset="-122"/>
                <a:sym typeface="+mn-ea"/>
              </a:rPr>
              <a:t>多</a:t>
            </a:r>
            <a:r>
              <a:rPr lang="zh-CN" altLang="en-US" sz="2200" dirty="0">
                <a:solidFill>
                  <a:schemeClr val="tx1"/>
                </a:solidFill>
                <a:latin typeface="微软雅黑" panose="020B0503020204020204" pitchFamily="34" charset="-122"/>
                <a:ea typeface="微软雅黑" panose="020B0503020204020204" pitchFamily="34" charset="-122"/>
                <a:sym typeface="+mn-ea"/>
              </a:rPr>
              <a:t>分类问题</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p:txBody>
      </p:sp>
      <p:pic>
        <p:nvPicPr>
          <p:cNvPr id="47" name="图片 46">
            <a:extLst>
              <a:ext uri="{FF2B5EF4-FFF2-40B4-BE49-F238E27FC236}">
                <a16:creationId xmlns:a16="http://schemas.microsoft.com/office/drawing/2014/main" id="{E080221C-1C79-4892-A590-E97A5AB247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074" t="15184" r="16667" b="19630"/>
          <a:stretch/>
        </p:blipFill>
        <p:spPr>
          <a:xfrm>
            <a:off x="1280104" y="3312710"/>
            <a:ext cx="2072696" cy="2102562"/>
          </a:xfrm>
          <a:prstGeom prst="rect">
            <a:avLst/>
          </a:prstGeom>
        </p:spPr>
      </p:pic>
      <p:sp>
        <p:nvSpPr>
          <p:cNvPr id="49" name="圆角矩形 10">
            <a:extLst>
              <a:ext uri="{FF2B5EF4-FFF2-40B4-BE49-F238E27FC236}">
                <a16:creationId xmlns:a16="http://schemas.microsoft.com/office/drawing/2014/main" id="{95CA2379-713A-4A26-AE73-403AB2DD0A3F}"/>
              </a:ext>
            </a:extLst>
          </p:cNvPr>
          <p:cNvSpPr/>
          <p:nvPr/>
        </p:nvSpPr>
        <p:spPr>
          <a:xfrm>
            <a:off x="4100945" y="3684039"/>
            <a:ext cx="1175268" cy="48952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垃圾邮件</a:t>
            </a:r>
          </a:p>
        </p:txBody>
      </p:sp>
      <p:sp>
        <p:nvSpPr>
          <p:cNvPr id="50" name="圆角矩形 11">
            <a:extLst>
              <a:ext uri="{FF2B5EF4-FFF2-40B4-BE49-F238E27FC236}">
                <a16:creationId xmlns:a16="http://schemas.microsoft.com/office/drawing/2014/main" id="{3E7FA24A-0A68-40DF-8E2B-C351AC31763F}"/>
              </a:ext>
            </a:extLst>
          </p:cNvPr>
          <p:cNvSpPr/>
          <p:nvPr/>
        </p:nvSpPr>
        <p:spPr>
          <a:xfrm>
            <a:off x="4100945" y="4519345"/>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正常邮件</a:t>
            </a:r>
          </a:p>
        </p:txBody>
      </p:sp>
      <p:cxnSp>
        <p:nvCxnSpPr>
          <p:cNvPr id="51" name="直接箭头连接符 50">
            <a:extLst>
              <a:ext uri="{FF2B5EF4-FFF2-40B4-BE49-F238E27FC236}">
                <a16:creationId xmlns:a16="http://schemas.microsoft.com/office/drawing/2014/main" id="{77A3A689-0A9B-4A72-953D-ECA72576D3F6}"/>
              </a:ext>
            </a:extLst>
          </p:cNvPr>
          <p:cNvCxnSpPr>
            <a:stCxn id="47" idx="3"/>
            <a:endCxn id="49" idx="1"/>
          </p:cNvCxnSpPr>
          <p:nvPr/>
        </p:nvCxnSpPr>
        <p:spPr>
          <a:xfrm flipV="1">
            <a:off x="3352800" y="3928803"/>
            <a:ext cx="748145" cy="435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EE82B71F-FEDD-44BD-A857-049CE7E044C3}"/>
              </a:ext>
            </a:extLst>
          </p:cNvPr>
          <p:cNvCxnSpPr>
            <a:stCxn id="47" idx="3"/>
            <a:endCxn id="50" idx="1"/>
          </p:cNvCxnSpPr>
          <p:nvPr/>
        </p:nvCxnSpPr>
        <p:spPr>
          <a:xfrm>
            <a:off x="3352800" y="4363991"/>
            <a:ext cx="748145" cy="400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图片 52">
            <a:extLst>
              <a:ext uri="{FF2B5EF4-FFF2-40B4-BE49-F238E27FC236}">
                <a16:creationId xmlns:a16="http://schemas.microsoft.com/office/drawing/2014/main" id="{278886EE-1D46-4F72-A0C9-922B718B0671}"/>
              </a:ext>
            </a:extLst>
          </p:cNvPr>
          <p:cNvPicPr>
            <a:picLocks noChangeAspect="1"/>
          </p:cNvPicPr>
          <p:nvPr/>
        </p:nvPicPr>
        <p:blipFill rotWithShape="1">
          <a:blip r:embed="rId3" cstate="print"/>
          <a:srcRect l="22660" t="16161" r="22795" b="15825"/>
          <a:stretch/>
        </p:blipFill>
        <p:spPr>
          <a:xfrm>
            <a:off x="6740569" y="3312710"/>
            <a:ext cx="1594141" cy="1987756"/>
          </a:xfrm>
          <a:prstGeom prst="rect">
            <a:avLst/>
          </a:prstGeom>
        </p:spPr>
      </p:pic>
      <p:sp>
        <p:nvSpPr>
          <p:cNvPr id="56" name="圆角矩形 17">
            <a:extLst>
              <a:ext uri="{FF2B5EF4-FFF2-40B4-BE49-F238E27FC236}">
                <a16:creationId xmlns:a16="http://schemas.microsoft.com/office/drawing/2014/main" id="{4C071FA2-2CB2-4A36-8358-3E5368C51EF3}"/>
              </a:ext>
            </a:extLst>
          </p:cNvPr>
          <p:cNvSpPr/>
          <p:nvPr/>
        </p:nvSpPr>
        <p:spPr>
          <a:xfrm>
            <a:off x="9355563" y="3378895"/>
            <a:ext cx="1175268" cy="48952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科技</a:t>
            </a:r>
          </a:p>
        </p:txBody>
      </p:sp>
      <p:sp>
        <p:nvSpPr>
          <p:cNvPr id="57" name="圆角矩形 18">
            <a:extLst>
              <a:ext uri="{FF2B5EF4-FFF2-40B4-BE49-F238E27FC236}">
                <a16:creationId xmlns:a16="http://schemas.microsoft.com/office/drawing/2014/main" id="{B5DF55B7-6F05-42ED-A7C7-D0983F85B922}"/>
              </a:ext>
            </a:extLst>
          </p:cNvPr>
          <p:cNvSpPr/>
          <p:nvPr/>
        </p:nvSpPr>
        <p:spPr>
          <a:xfrm>
            <a:off x="9355563" y="4063811"/>
            <a:ext cx="1175268" cy="4895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军事</a:t>
            </a:r>
          </a:p>
        </p:txBody>
      </p:sp>
      <p:sp>
        <p:nvSpPr>
          <p:cNvPr id="58" name="圆角矩形 19">
            <a:extLst>
              <a:ext uri="{FF2B5EF4-FFF2-40B4-BE49-F238E27FC236}">
                <a16:creationId xmlns:a16="http://schemas.microsoft.com/office/drawing/2014/main" id="{FE7304B1-F2BC-420E-82DD-E7214C982592}"/>
              </a:ext>
            </a:extLst>
          </p:cNvPr>
          <p:cNvSpPr/>
          <p:nvPr/>
        </p:nvSpPr>
        <p:spPr>
          <a:xfrm>
            <a:off x="9355563" y="4717437"/>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娱乐</a:t>
            </a:r>
          </a:p>
        </p:txBody>
      </p:sp>
      <p:cxnSp>
        <p:nvCxnSpPr>
          <p:cNvPr id="59" name="直接箭头连接符 58">
            <a:extLst>
              <a:ext uri="{FF2B5EF4-FFF2-40B4-BE49-F238E27FC236}">
                <a16:creationId xmlns:a16="http://schemas.microsoft.com/office/drawing/2014/main" id="{1EA35D06-6D5C-4A3F-A334-7F4213D7767D}"/>
              </a:ext>
            </a:extLst>
          </p:cNvPr>
          <p:cNvCxnSpPr>
            <a:stCxn id="53" idx="3"/>
            <a:endCxn id="58" idx="1"/>
          </p:cNvCxnSpPr>
          <p:nvPr/>
        </p:nvCxnSpPr>
        <p:spPr>
          <a:xfrm>
            <a:off x="8334710" y="4306588"/>
            <a:ext cx="1020853" cy="6556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a:extLst>
              <a:ext uri="{FF2B5EF4-FFF2-40B4-BE49-F238E27FC236}">
                <a16:creationId xmlns:a16="http://schemas.microsoft.com/office/drawing/2014/main" id="{4EC0C7E3-2674-4273-929F-E3A8CAD81CFE}"/>
              </a:ext>
            </a:extLst>
          </p:cNvPr>
          <p:cNvCxnSpPr>
            <a:stCxn id="53" idx="3"/>
            <a:endCxn id="56" idx="1"/>
          </p:cNvCxnSpPr>
          <p:nvPr/>
        </p:nvCxnSpPr>
        <p:spPr>
          <a:xfrm flipV="1">
            <a:off x="8334710" y="3623659"/>
            <a:ext cx="1020853" cy="682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a:extLst>
              <a:ext uri="{FF2B5EF4-FFF2-40B4-BE49-F238E27FC236}">
                <a16:creationId xmlns:a16="http://schemas.microsoft.com/office/drawing/2014/main" id="{4F59250B-F4C8-47D5-9108-5842CA32EC0F}"/>
              </a:ext>
            </a:extLst>
          </p:cNvPr>
          <p:cNvCxnSpPr>
            <a:stCxn id="53" idx="3"/>
            <a:endCxn id="57" idx="1"/>
          </p:cNvCxnSpPr>
          <p:nvPr/>
        </p:nvCxnSpPr>
        <p:spPr>
          <a:xfrm>
            <a:off x="8334710" y="4306588"/>
            <a:ext cx="1020853" cy="19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文本框 72">
            <a:extLst>
              <a:ext uri="{FF2B5EF4-FFF2-40B4-BE49-F238E27FC236}">
                <a16:creationId xmlns:a16="http://schemas.microsoft.com/office/drawing/2014/main" id="{472B0944-8372-4550-B8C4-514944FC93FA}"/>
              </a:ext>
            </a:extLst>
          </p:cNvPr>
          <p:cNvSpPr txBox="1"/>
          <p:nvPr/>
        </p:nvSpPr>
        <p:spPr>
          <a:xfrm>
            <a:off x="523875" y="6059170"/>
            <a:ext cx="5422900" cy="429895"/>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000" dirty="0">
                <a:solidFill>
                  <a:schemeClr val="tx1"/>
                </a:solidFill>
                <a:latin typeface="微软雅黑" panose="020B0503020204020204" pitchFamily="34" charset="-122"/>
                <a:ea typeface="微软雅黑" panose="020B0503020204020204" pitchFamily="34" charset="-122"/>
                <a:sym typeface="+mn-ea"/>
              </a:rPr>
              <a:t>决策树、贝叶斯、</a:t>
            </a:r>
            <a:r>
              <a:rPr lang="en-US" altLang="zh-CN" sz="2000" dirty="0">
                <a:solidFill>
                  <a:schemeClr val="tx1"/>
                </a:solidFill>
                <a:latin typeface="微软雅黑" panose="020B0503020204020204" pitchFamily="34" charset="-122"/>
                <a:ea typeface="微软雅黑" panose="020B0503020204020204" pitchFamily="34" charset="-122"/>
                <a:sym typeface="+mn-ea"/>
              </a:rPr>
              <a:t>SVM</a:t>
            </a:r>
            <a:r>
              <a:rPr lang="zh-CN" altLang="en-US" sz="2000" dirty="0">
                <a:solidFill>
                  <a:schemeClr val="tx1"/>
                </a:solidFill>
                <a:latin typeface="微软雅黑" panose="020B0503020204020204" pitchFamily="34" charset="-122"/>
                <a:ea typeface="微软雅黑" panose="020B0503020204020204" pitchFamily="34" charset="-122"/>
                <a:sym typeface="+mn-ea"/>
              </a:rPr>
              <a:t>、逻辑回归</a:t>
            </a:r>
          </a:p>
        </p:txBody>
      </p:sp>
    </p:spTree>
    <p:extLst>
      <p:ext uri="{BB962C8B-B14F-4D97-AF65-F5344CB8AC3E}">
        <p14:creationId xmlns:p14="http://schemas.microsoft.com/office/powerpoint/2010/main" val="33175234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9" grpId="0" animBg="1"/>
      <p:bldP spid="50" grpId="0" animBg="1"/>
      <p:bldP spid="56" grpId="0" animBg="1"/>
      <p:bldP spid="57" grpId="0" animBg="1"/>
      <p:bldP spid="58" grpId="0" animBg="1"/>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C606D1-03D7-4993-8C2B-098C7B2B6FE2}"/>
              </a:ext>
            </a:extLst>
          </p:cNvPr>
          <p:cNvGrpSpPr/>
          <p:nvPr/>
        </p:nvGrpSpPr>
        <p:grpSpPr>
          <a:xfrm>
            <a:off x="3580772" y="2035122"/>
            <a:ext cx="6869783" cy="2209735"/>
            <a:chOff x="2232283" y="2106686"/>
            <a:chExt cx="5161369" cy="1660206"/>
          </a:xfrm>
        </p:grpSpPr>
        <p:sp>
          <p:nvSpPr>
            <p:cNvPr id="3" name="矩形 2">
              <a:extLst>
                <a:ext uri="{FF2B5EF4-FFF2-40B4-BE49-F238E27FC236}">
                  <a16:creationId xmlns:a16="http://schemas.microsoft.com/office/drawing/2014/main" id="{AFAE3CB5-E8AD-4540-9C7A-AA2C891E02F0}"/>
                </a:ext>
              </a:extLst>
            </p:cNvPr>
            <p:cNvSpPr/>
            <p:nvPr/>
          </p:nvSpPr>
          <p:spPr>
            <a:xfrm>
              <a:off x="2232283" y="2229278"/>
              <a:ext cx="4821660" cy="1428038"/>
            </a:xfrm>
            <a:prstGeom prst="rect">
              <a:avLst/>
            </a:prstGeom>
            <a:solidFill>
              <a:srgbClr val="23B3D2">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CCDED856-FABD-41FE-9A90-C659C86D495A}"/>
                </a:ext>
              </a:extLst>
            </p:cNvPr>
            <p:cNvGrpSpPr/>
            <p:nvPr/>
          </p:nvGrpSpPr>
          <p:grpSpPr>
            <a:xfrm rot="10800000">
              <a:off x="2850918" y="2106686"/>
              <a:ext cx="4542734" cy="1660206"/>
              <a:chOff x="2807179" y="2437039"/>
              <a:chExt cx="3621480" cy="1323521"/>
            </a:xfrm>
          </p:grpSpPr>
          <p:sp>
            <p:nvSpPr>
              <p:cNvPr id="5" name="矩形 4">
                <a:extLst>
                  <a:ext uri="{FF2B5EF4-FFF2-40B4-BE49-F238E27FC236}">
                    <a16:creationId xmlns:a16="http://schemas.microsoft.com/office/drawing/2014/main" id="{963E0CA8-435F-4437-9608-40ECEAF3D515}"/>
                  </a:ext>
                </a:extLst>
              </p:cNvPr>
              <p:cNvSpPr/>
              <p:nvPr/>
            </p:nvSpPr>
            <p:spPr>
              <a:xfrm>
                <a:off x="2913619" y="2437041"/>
                <a:ext cx="80797" cy="1318182"/>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19929-0FF0-4109-8826-6BB698BE09F3}"/>
                  </a:ext>
                </a:extLst>
              </p:cNvPr>
              <p:cNvSpPr/>
              <p:nvPr/>
            </p:nvSpPr>
            <p:spPr>
              <a:xfrm rot="5400000">
                <a:off x="3436405" y="3236387"/>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1E260B8-1D51-4722-8CDB-83AF20530CA3}"/>
                  </a:ext>
                </a:extLst>
              </p:cNvPr>
              <p:cNvSpPr/>
              <p:nvPr/>
            </p:nvSpPr>
            <p:spPr>
              <a:xfrm>
                <a:off x="2807179" y="2437039"/>
                <a:ext cx="45719" cy="1323521"/>
              </a:xfrm>
              <a:prstGeom prst="rect">
                <a:avLst/>
              </a:prstGeom>
              <a:solidFill>
                <a:srgbClr val="326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CA478E7B-79E1-46A3-9477-1FDEF617EF37}"/>
                  </a:ext>
                </a:extLst>
              </p:cNvPr>
              <p:cNvCxnSpPr>
                <a:cxnSpLocks/>
              </p:cNvCxnSpPr>
              <p:nvPr/>
            </p:nvCxnSpPr>
            <p:spPr>
              <a:xfrm rot="10800000" flipH="1">
                <a:off x="4020466" y="3741936"/>
                <a:ext cx="1813135"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DD352D7-F9EB-4807-9C93-02EF2A0543AA}"/>
                  </a:ext>
                </a:extLst>
              </p:cNvPr>
              <p:cNvCxnSpPr>
                <a:cxnSpLocks/>
              </p:cNvCxnSpPr>
              <p:nvPr/>
            </p:nvCxnSpPr>
            <p:spPr>
              <a:xfrm rot="10800000" flipH="1">
                <a:off x="3914660" y="2463550"/>
                <a:ext cx="2513999" cy="0"/>
              </a:xfrm>
              <a:prstGeom prst="line">
                <a:avLst/>
              </a:prstGeom>
              <a:ln>
                <a:solidFill>
                  <a:srgbClr val="3263B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7089288-17B7-4A6F-AA36-9DFAE574D4D6}"/>
                  </a:ext>
                </a:extLst>
              </p:cNvPr>
              <p:cNvSpPr/>
              <p:nvPr/>
            </p:nvSpPr>
            <p:spPr>
              <a:xfrm rot="5400000">
                <a:off x="3395823" y="1955371"/>
                <a:ext cx="36447" cy="1001223"/>
              </a:xfrm>
              <a:prstGeom prst="rect">
                <a:avLst/>
              </a:prstGeom>
              <a:solidFill>
                <a:srgbClr val="23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12" name="图形 11">
            <a:extLst>
              <a:ext uri="{FF2B5EF4-FFF2-40B4-BE49-F238E27FC236}">
                <a16:creationId xmlns:a16="http://schemas.microsoft.com/office/drawing/2014/main" id="{5E284604-CD4B-4B8B-9586-54291DADD1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2030" y="3736637"/>
            <a:ext cx="1115341" cy="1093480"/>
          </a:xfrm>
          <a:prstGeom prst="rect">
            <a:avLst/>
          </a:prstGeom>
        </p:spPr>
      </p:pic>
      <p:sp>
        <p:nvSpPr>
          <p:cNvPr id="13" name="矩形 12">
            <a:extLst>
              <a:ext uri="{FF2B5EF4-FFF2-40B4-BE49-F238E27FC236}">
                <a16:creationId xmlns:a16="http://schemas.microsoft.com/office/drawing/2014/main" id="{BD8576D0-E91D-49F2-BDA9-6E72F72D69B4}"/>
              </a:ext>
            </a:extLst>
          </p:cNvPr>
          <p:cNvSpPr/>
          <p:nvPr/>
        </p:nvSpPr>
        <p:spPr>
          <a:xfrm>
            <a:off x="4867343" y="2537341"/>
            <a:ext cx="5334467" cy="1015663"/>
          </a:xfrm>
          <a:prstGeom prst="rect">
            <a:avLst/>
          </a:prstGeom>
          <a:noFill/>
          <a:effectLst>
            <a:outerShdw blurRad="63500" dist="50800" dir="2700000" algn="tl" rotWithShape="0">
              <a:srgbClr val="A9CBE9"/>
            </a:outerShdw>
          </a:effectLst>
        </p:spPr>
        <p:txBody>
          <a:bodyPr wrap="square" rtlCol="0">
            <a:spAutoFit/>
          </a:bodyPr>
          <a:lstStyle/>
          <a:p>
            <a:r>
              <a:rPr lang="zh-CN" altLang="en-US" sz="6000" spc="300" dirty="0">
                <a:ln w="3175">
                  <a:solidFill>
                    <a:schemeClr val="bg1"/>
                  </a:solidFill>
                </a:ln>
                <a:solidFill>
                  <a:srgbClr val="032854"/>
                </a:solidFill>
                <a:latin typeface="造字工房力黑（非商用）常规体" pitchFamily="50" charset="-122"/>
                <a:ea typeface="造字工房力黑（非商用）常规体" pitchFamily="50" charset="-122"/>
              </a:rPr>
              <a:t>朴素贝叶斯</a:t>
            </a:r>
          </a:p>
        </p:txBody>
      </p:sp>
      <p:grpSp>
        <p:nvGrpSpPr>
          <p:cNvPr id="14" name="组合 13">
            <a:extLst>
              <a:ext uri="{FF2B5EF4-FFF2-40B4-BE49-F238E27FC236}">
                <a16:creationId xmlns:a16="http://schemas.microsoft.com/office/drawing/2014/main" id="{15583AAF-E8A3-4F0A-AB57-5AF934ADA369}"/>
              </a:ext>
            </a:extLst>
          </p:cNvPr>
          <p:cNvGrpSpPr/>
          <p:nvPr/>
        </p:nvGrpSpPr>
        <p:grpSpPr>
          <a:xfrm>
            <a:off x="1496956" y="1486365"/>
            <a:ext cx="3128877" cy="3129479"/>
            <a:chOff x="291945" y="1721454"/>
            <a:chExt cx="2350772" cy="2351224"/>
          </a:xfrm>
        </p:grpSpPr>
        <p:grpSp>
          <p:nvGrpSpPr>
            <p:cNvPr id="15" name="组合 14">
              <a:extLst>
                <a:ext uri="{FF2B5EF4-FFF2-40B4-BE49-F238E27FC236}">
                  <a16:creationId xmlns:a16="http://schemas.microsoft.com/office/drawing/2014/main" id="{C237F75E-B31C-4DFA-B1DA-376CF24F616E}"/>
                </a:ext>
              </a:extLst>
            </p:cNvPr>
            <p:cNvGrpSpPr/>
            <p:nvPr/>
          </p:nvGrpSpPr>
          <p:grpSpPr>
            <a:xfrm>
              <a:off x="291945" y="1721454"/>
              <a:ext cx="2350772" cy="2351224"/>
              <a:chOff x="1865533" y="685800"/>
              <a:chExt cx="4041080" cy="4041856"/>
            </a:xfrm>
          </p:grpSpPr>
          <p:sp>
            <p:nvSpPr>
              <p:cNvPr id="17" name="椭圆 16">
                <a:extLst>
                  <a:ext uri="{FF2B5EF4-FFF2-40B4-BE49-F238E27FC236}">
                    <a16:creationId xmlns:a16="http://schemas.microsoft.com/office/drawing/2014/main" id="{DDBA96D0-46B6-4073-9061-DEC826A41B31}"/>
                  </a:ext>
                </a:extLst>
              </p:cNvPr>
              <p:cNvSpPr/>
              <p:nvPr/>
            </p:nvSpPr>
            <p:spPr>
              <a:xfrm>
                <a:off x="2157047" y="996807"/>
                <a:ext cx="3419255" cy="3419840"/>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rtlCol="0" anchor="ctr"/>
              <a:lstStyle/>
              <a:p>
                <a:pPr algn="ctr"/>
                <a:endParaRPr lang="zh-CN" altLang="en-US" sz="5400" b="1">
                  <a:solidFill>
                    <a:schemeClr val="accent1"/>
                  </a:solidFill>
                  <a:latin typeface="思源黑体 CN Medium" panose="020B0600000000000000" pitchFamily="34" charset="-122"/>
                  <a:ea typeface="思源黑体 CN Medium" panose="020B0600000000000000" pitchFamily="34" charset="-122"/>
                </a:endParaRPr>
              </a:p>
            </p:txBody>
          </p:sp>
          <p:sp>
            <p:nvSpPr>
              <p:cNvPr id="18" name="弧形 17">
                <a:extLst>
                  <a:ext uri="{FF2B5EF4-FFF2-40B4-BE49-F238E27FC236}">
                    <a16:creationId xmlns:a16="http://schemas.microsoft.com/office/drawing/2014/main" id="{99026E7F-9C03-40D3-B270-497E08596E3D}"/>
                  </a:ext>
                </a:extLst>
              </p:cNvPr>
              <p:cNvSpPr/>
              <p:nvPr/>
            </p:nvSpPr>
            <p:spPr>
              <a:xfrm>
                <a:off x="2265508" y="1085850"/>
                <a:ext cx="3241130" cy="3241754"/>
              </a:xfrm>
              <a:prstGeom prst="arc">
                <a:avLst>
                  <a:gd name="adj1" fmla="val 1188827"/>
                  <a:gd name="adj2" fmla="val 12363011"/>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19" name="弧形 18">
                <a:extLst>
                  <a:ext uri="{FF2B5EF4-FFF2-40B4-BE49-F238E27FC236}">
                    <a16:creationId xmlns:a16="http://schemas.microsoft.com/office/drawing/2014/main" id="{D62050E0-8D0F-4041-9AF4-A96908B9E401}"/>
                  </a:ext>
                </a:extLst>
              </p:cNvPr>
              <p:cNvSpPr/>
              <p:nvPr/>
            </p:nvSpPr>
            <p:spPr>
              <a:xfrm>
                <a:off x="2332169" y="1152526"/>
                <a:ext cx="3107810" cy="3108404"/>
              </a:xfrm>
              <a:prstGeom prst="arc">
                <a:avLst>
                  <a:gd name="adj1" fmla="val 10727695"/>
                  <a:gd name="adj2" fmla="val 5816273"/>
                </a:avLst>
              </a:prstGeom>
              <a:ln w="3175">
                <a:solidFill>
                  <a:srgbClr val="23B3D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思源黑体 CN Medium" panose="020B0600000000000000" pitchFamily="34" charset="-122"/>
                  <a:ea typeface="思源黑体 CN Medium" panose="020B0600000000000000" pitchFamily="34" charset="-122"/>
                </a:endParaRPr>
              </a:p>
            </p:txBody>
          </p:sp>
          <p:sp>
            <p:nvSpPr>
              <p:cNvPr id="20" name="弧形 19">
                <a:extLst>
                  <a:ext uri="{FF2B5EF4-FFF2-40B4-BE49-F238E27FC236}">
                    <a16:creationId xmlns:a16="http://schemas.microsoft.com/office/drawing/2014/main" id="{A13CEC1D-EB72-4695-A3A0-45153B2D04A7}"/>
                  </a:ext>
                </a:extLst>
              </p:cNvPr>
              <p:cNvSpPr/>
              <p:nvPr/>
            </p:nvSpPr>
            <p:spPr>
              <a:xfrm>
                <a:off x="2045994" y="866298"/>
                <a:ext cx="3680160" cy="3680863"/>
              </a:xfrm>
              <a:prstGeom prst="arc">
                <a:avLst>
                  <a:gd name="adj1" fmla="val 4833914"/>
                  <a:gd name="adj2" fmla="val 18668007"/>
                </a:avLst>
              </a:prstGeom>
              <a:noFill/>
              <a:ln w="31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sp>
            <p:nvSpPr>
              <p:cNvPr id="21" name="弧形 20">
                <a:extLst>
                  <a:ext uri="{FF2B5EF4-FFF2-40B4-BE49-F238E27FC236}">
                    <a16:creationId xmlns:a16="http://schemas.microsoft.com/office/drawing/2014/main" id="{CDB3F34B-43F6-45F0-ADC8-52FB5D8A72ED}"/>
                  </a:ext>
                </a:extLst>
              </p:cNvPr>
              <p:cNvSpPr/>
              <p:nvPr/>
            </p:nvSpPr>
            <p:spPr>
              <a:xfrm>
                <a:off x="1865533" y="685800"/>
                <a:ext cx="4041080" cy="4041856"/>
              </a:xfrm>
              <a:prstGeom prst="arc">
                <a:avLst>
                  <a:gd name="adj1" fmla="val 16059351"/>
                  <a:gd name="adj2" fmla="val 8789058"/>
                </a:avLst>
              </a:prstGeom>
              <a:ln w="28575">
                <a:solidFill>
                  <a:srgbClr val="0070C0">
                    <a:alpha val="50196"/>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latin typeface="思源黑体 CN Medium" panose="020B0600000000000000" pitchFamily="34" charset="-122"/>
                  <a:ea typeface="思源黑体 CN Medium" panose="020B0600000000000000" pitchFamily="34" charset="-122"/>
                </a:endParaRPr>
              </a:p>
            </p:txBody>
          </p:sp>
        </p:grpSp>
        <p:sp>
          <p:nvSpPr>
            <p:cNvPr id="16" name="矩形 15">
              <a:extLst>
                <a:ext uri="{FF2B5EF4-FFF2-40B4-BE49-F238E27FC236}">
                  <a16:creationId xmlns:a16="http://schemas.microsoft.com/office/drawing/2014/main" id="{01812729-39B2-4C1F-BA1F-8E1392F9BD85}"/>
                </a:ext>
              </a:extLst>
            </p:cNvPr>
            <p:cNvSpPr/>
            <p:nvPr/>
          </p:nvSpPr>
          <p:spPr>
            <a:xfrm>
              <a:off x="588972" y="2215297"/>
              <a:ext cx="1760051" cy="1456793"/>
            </a:xfrm>
            <a:prstGeom prst="rect">
              <a:avLst/>
            </a:prstGeom>
          </p:spPr>
          <p:txBody>
            <a:bodyPr wrap="square">
              <a:spAutoFit/>
            </a:bodyPr>
            <a:lstStyle/>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PART</a:t>
              </a:r>
            </a:p>
            <a:p>
              <a:pPr algn="ctr"/>
              <a:r>
                <a:rPr lang="en-US" altLang="zh-CN" sz="6000" spc="300" dirty="0">
                  <a:solidFill>
                    <a:srgbClr val="23B3D2"/>
                  </a:solidFill>
                  <a:effectLst>
                    <a:outerShdw blurRad="38100" dist="38100" dir="2700000" algn="tl">
                      <a:srgbClr val="032854"/>
                    </a:outerShdw>
                  </a:effectLst>
                  <a:latin typeface="Impact" panose="020B0806030902050204" pitchFamily="34" charset="0"/>
                  <a:ea typeface="思源黑体 CN Medium" panose="020B0600000000000000" pitchFamily="34" charset="-122"/>
                </a:rPr>
                <a:t>02</a:t>
              </a:r>
            </a:p>
          </p:txBody>
        </p:sp>
      </p:grpSp>
      <p:pic>
        <p:nvPicPr>
          <p:cNvPr id="23" name="图片 22">
            <a:extLst>
              <a:ext uri="{FF2B5EF4-FFF2-40B4-BE49-F238E27FC236}">
                <a16:creationId xmlns:a16="http://schemas.microsoft.com/office/drawing/2014/main" id="{394DB44E-691F-4492-B494-B7C6E45BC66B}"/>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05357" y="3170272"/>
            <a:ext cx="1032282" cy="1032282"/>
          </a:xfrm>
          <a:prstGeom prst="rect">
            <a:avLst/>
          </a:prstGeom>
        </p:spPr>
      </p:pic>
    </p:spTree>
    <p:extLst>
      <p:ext uri="{BB962C8B-B14F-4D97-AF65-F5344CB8AC3E}">
        <p14:creationId xmlns:p14="http://schemas.microsoft.com/office/powerpoint/2010/main" val="25084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par>
                                <p:cTn id="13" presetID="8" presetClass="emph" presetSubtype="0" fill="hold" nodeType="withEffect">
                                  <p:stCondLst>
                                    <p:cond delay="0"/>
                                  </p:stCondLst>
                                  <p:childTnLst>
                                    <p:animRot by="21600000">
                                      <p:cBhvr>
                                        <p:cTn id="14" dur="500" fill="hold"/>
                                        <p:tgtEl>
                                          <p:spTgt spid="14"/>
                                        </p:tgtEl>
                                        <p:attrNameLst>
                                          <p:attrName>r</p:attrName>
                                        </p:attrNameLst>
                                      </p:cBhvr>
                                    </p:animRo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dirty="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两句谚语</a:t>
              </a:r>
            </a:p>
          </p:txBody>
        </p:sp>
      </p:grpSp>
      <p:grpSp>
        <p:nvGrpSpPr>
          <p:cNvPr id="23" name="组合 22">
            <a:extLst>
              <a:ext uri="{FF2B5EF4-FFF2-40B4-BE49-F238E27FC236}">
                <a16:creationId xmlns:a16="http://schemas.microsoft.com/office/drawing/2014/main" id="{D56972AA-FC60-49CF-9BC6-9F999189EC01}"/>
              </a:ext>
            </a:extLst>
          </p:cNvPr>
          <p:cNvGrpSpPr/>
          <p:nvPr/>
        </p:nvGrpSpPr>
        <p:grpSpPr>
          <a:xfrm>
            <a:off x="723553" y="307244"/>
            <a:ext cx="3773802" cy="586277"/>
            <a:chOff x="698153" y="501989"/>
            <a:chExt cx="3773802" cy="586277"/>
          </a:xfrm>
        </p:grpSpPr>
        <p:sp>
          <p:nvSpPr>
            <p:cNvPr id="24" name="矩形: 圆角 23">
              <a:extLst>
                <a:ext uri="{FF2B5EF4-FFF2-40B4-BE49-F238E27FC236}">
                  <a16:creationId xmlns:a16="http://schemas.microsoft.com/office/drawing/2014/main" id="{3A1989F5-7FD1-4D2B-B6A5-3115B5CA91FC}"/>
                </a:ext>
              </a:extLst>
            </p:cNvPr>
            <p:cNvSpPr/>
            <p:nvPr/>
          </p:nvSpPr>
          <p:spPr>
            <a:xfrm>
              <a:off x="698153" y="503539"/>
              <a:ext cx="3773802"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25" name="Freeform 15">
              <a:extLst>
                <a:ext uri="{FF2B5EF4-FFF2-40B4-BE49-F238E27FC236}">
                  <a16:creationId xmlns:a16="http://schemas.microsoft.com/office/drawing/2014/main" id="{24034C4D-8C93-4465-B703-0206B94AA2D3}"/>
                </a:ext>
              </a:extLst>
            </p:cNvPr>
            <p:cNvSpPr>
              <a:spLocks noEditPoints="1"/>
            </p:cNvSpPr>
            <p:nvPr/>
          </p:nvSpPr>
          <p:spPr bwMode="auto">
            <a:xfrm>
              <a:off x="4027045" y="651459"/>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26" name="TextBox 108">
              <a:extLst>
                <a:ext uri="{FF2B5EF4-FFF2-40B4-BE49-F238E27FC236}">
                  <a16:creationId xmlns:a16="http://schemas.microsoft.com/office/drawing/2014/main" id="{8FA96FD6-606A-45F8-BF10-48CDE2BD764D}"/>
                </a:ext>
              </a:extLst>
            </p:cNvPr>
            <p:cNvSpPr txBox="1"/>
            <p:nvPr/>
          </p:nvSpPr>
          <p:spPr>
            <a:xfrm>
              <a:off x="1202134" y="501989"/>
              <a:ext cx="2964481" cy="584727"/>
            </a:xfrm>
            <a:prstGeom prst="rect">
              <a:avLst/>
            </a:prstGeom>
            <a:noFill/>
          </p:spPr>
          <p:txBody>
            <a:bodyPr wrap="squar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27" name="组合 26">
            <a:extLst>
              <a:ext uri="{FF2B5EF4-FFF2-40B4-BE49-F238E27FC236}">
                <a16:creationId xmlns:a16="http://schemas.microsoft.com/office/drawing/2014/main" id="{22D269F5-2745-4420-BDF1-5DF67C103655}"/>
              </a:ext>
            </a:extLst>
          </p:cNvPr>
          <p:cNvGrpSpPr/>
          <p:nvPr/>
        </p:nvGrpSpPr>
        <p:grpSpPr>
          <a:xfrm>
            <a:off x="449413" y="243093"/>
            <a:ext cx="704498" cy="716130"/>
            <a:chOff x="424013" y="437838"/>
            <a:chExt cx="704498" cy="716130"/>
          </a:xfrm>
        </p:grpSpPr>
        <p:sp>
          <p:nvSpPr>
            <p:cNvPr id="28" name="Oval 12">
              <a:extLst>
                <a:ext uri="{FF2B5EF4-FFF2-40B4-BE49-F238E27FC236}">
                  <a16:creationId xmlns:a16="http://schemas.microsoft.com/office/drawing/2014/main" id="{C9B61FEB-E845-40B4-821E-FEB1997F0E4C}"/>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29" name="椭圆 11">
              <a:extLst>
                <a:ext uri="{FF2B5EF4-FFF2-40B4-BE49-F238E27FC236}">
                  <a16:creationId xmlns:a16="http://schemas.microsoft.com/office/drawing/2014/main" id="{51A63691-A01D-4C84-8E7C-4242042EDB16}"/>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a:extLst>
              <a:ext uri="{FF2B5EF4-FFF2-40B4-BE49-F238E27FC236}">
                <a16:creationId xmlns:a16="http://schemas.microsoft.com/office/drawing/2014/main" id="{C7B5FD94-92C3-4D57-B851-F607680A095C}"/>
              </a:ext>
            </a:extLst>
          </p:cNvPr>
          <p:cNvGrpSpPr/>
          <p:nvPr/>
        </p:nvGrpSpPr>
        <p:grpSpPr>
          <a:xfrm>
            <a:off x="538456" y="2140292"/>
            <a:ext cx="4507031" cy="3683471"/>
            <a:chOff x="538456" y="2140292"/>
            <a:chExt cx="4507031" cy="3683471"/>
          </a:xfrm>
        </p:grpSpPr>
        <p:sp>
          <p:nvSpPr>
            <p:cNvPr id="19" name="文本框 18">
              <a:extLst>
                <a:ext uri="{FF2B5EF4-FFF2-40B4-BE49-F238E27FC236}">
                  <a16:creationId xmlns:a16="http://schemas.microsoft.com/office/drawing/2014/main" id="{D695C5EF-CC4E-4BF6-B50D-7BC70AF266BF}"/>
                </a:ext>
              </a:extLst>
            </p:cNvPr>
            <p:cNvSpPr txBox="1"/>
            <p:nvPr/>
          </p:nvSpPr>
          <p:spPr>
            <a:xfrm>
              <a:off x="723553" y="2140292"/>
              <a:ext cx="4321934" cy="581057"/>
            </a:xfrm>
            <a:prstGeom prst="rect">
              <a:avLst/>
            </a:prstGeom>
            <a:noFill/>
          </p:spPr>
          <p:txBody>
            <a:bodyPr wrap="square" rtlCol="0">
              <a:spAutoFit/>
            </a:bodyPr>
            <a:lstStyle/>
            <a:p>
              <a:pPr algn="just">
                <a:lnSpc>
                  <a:spcPct val="150000"/>
                </a:lnSpc>
                <a:buClrTx/>
                <a:buSzTx/>
                <a:buFontTx/>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天上勾勾云，地上雨淋淋！</a:t>
              </a:r>
            </a:p>
          </p:txBody>
        </p:sp>
        <p:pic>
          <p:nvPicPr>
            <p:cNvPr id="1026" name="Picture 2" descr="https://iknow-pic.cdn.bcebos.com/9358d109b3de9c8217861f326281800a18d843a8?x-bce-process=image/resize,m_lfit,w_600,h_800,limit_1/quality,q_85">
              <a:extLst>
                <a:ext uri="{FF2B5EF4-FFF2-40B4-BE49-F238E27FC236}">
                  <a16:creationId xmlns:a16="http://schemas.microsoft.com/office/drawing/2014/main" id="{63EE8015-CB73-4BC7-8F8D-831C2A39E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56" y="2915732"/>
              <a:ext cx="4362047" cy="29080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a:extLst>
              <a:ext uri="{FF2B5EF4-FFF2-40B4-BE49-F238E27FC236}">
                <a16:creationId xmlns:a16="http://schemas.microsoft.com/office/drawing/2014/main" id="{5DF2E20F-2DD9-4338-9B8F-DB7818004440}"/>
              </a:ext>
            </a:extLst>
          </p:cNvPr>
          <p:cNvGrpSpPr/>
          <p:nvPr/>
        </p:nvGrpSpPr>
        <p:grpSpPr>
          <a:xfrm>
            <a:off x="6096000" y="2140292"/>
            <a:ext cx="4885176" cy="3683471"/>
            <a:chOff x="6096000" y="2140292"/>
            <a:chExt cx="4885176" cy="3683471"/>
          </a:xfrm>
        </p:grpSpPr>
        <p:sp>
          <p:nvSpPr>
            <p:cNvPr id="21" name="文本框 20">
              <a:extLst>
                <a:ext uri="{FF2B5EF4-FFF2-40B4-BE49-F238E27FC236}">
                  <a16:creationId xmlns:a16="http://schemas.microsoft.com/office/drawing/2014/main" id="{E8D63DB9-36E9-447A-B23A-27C13768E1C5}"/>
                </a:ext>
              </a:extLst>
            </p:cNvPr>
            <p:cNvSpPr txBox="1"/>
            <p:nvPr/>
          </p:nvSpPr>
          <p:spPr>
            <a:xfrm>
              <a:off x="6096000" y="2140292"/>
              <a:ext cx="4885176" cy="581057"/>
            </a:xfrm>
            <a:prstGeom prst="rect">
              <a:avLst/>
            </a:prstGeom>
            <a:noFill/>
          </p:spPr>
          <p:txBody>
            <a:bodyPr wrap="square" rtlCol="0">
              <a:spAutoFit/>
            </a:bodyPr>
            <a:lstStyle/>
            <a:p>
              <a:pPr algn="just">
                <a:lnSpc>
                  <a:spcPct val="150000"/>
                </a:lnSpc>
                <a:buClrTx/>
                <a:buSzTx/>
                <a:buFontTx/>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八月十五云遮月，正月十五雪打灯</a:t>
              </a:r>
            </a:p>
          </p:txBody>
        </p:sp>
        <p:pic>
          <p:nvPicPr>
            <p:cNvPr id="1028" name="Picture 4" descr="https://inews.gtimg.com/newsapp_bt/0/13211193548/1000">
              <a:extLst>
                <a:ext uri="{FF2B5EF4-FFF2-40B4-BE49-F238E27FC236}">
                  <a16:creationId xmlns:a16="http://schemas.microsoft.com/office/drawing/2014/main" id="{B8664A4E-F17C-416A-9BFF-4DAACBF23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5732"/>
              <a:ext cx="4806663" cy="29080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26010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283297" cy="584901"/>
            <a:chOff x="698153" y="503365"/>
            <a:chExt cx="3283297"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283297"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3579175" y="640134"/>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几个概率概念</a:t>
              </a:r>
            </a:p>
          </p:txBody>
        </p:sp>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2C1AE3A2-E5E9-401C-9474-8D8AFD9254DC}"/>
                  </a:ext>
                </a:extLst>
              </p:cNvPr>
              <p:cNvSpPr txBox="1"/>
              <p:nvPr/>
            </p:nvSpPr>
            <p:spPr>
              <a:xfrm>
                <a:off x="175419" y="2002619"/>
                <a:ext cx="11841161" cy="4129079"/>
              </a:xfrm>
              <a:prstGeom prst="rect">
                <a:avLst/>
              </a:prstGeom>
              <a:noFill/>
            </p:spPr>
            <p:txBody>
              <a:bodyPr wrap="square" rtlCol="0">
                <a:spAutoFit/>
              </a:bodyPr>
              <a:lstStyle/>
              <a:p>
                <a:pPr algn="just">
                  <a:lnSpc>
                    <a:spcPct val="150000"/>
                  </a:lnSpc>
                  <a:buClrTx/>
                  <a:buSzTx/>
                  <a:buFontTx/>
                </a:pP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𝐴</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zh-CN" altLang="en-US" sz="2400" i="1" dirty="0" smtClean="0">
                        <a:latin typeface="Cambria Math" panose="02040503050406030204" pitchFamily="18" charset="0"/>
                        <a:ea typeface="微软雅黑" panose="020B0503020204020204" pitchFamily="34" charset="-122"/>
                        <a:cs typeface="宋体" panose="02010600030101010101" pitchFamily="2" charset="-122"/>
                      </a:rPr>
                      <m:t>：表示</m:t>
                    </m:r>
                    <m:r>
                      <a:rPr lang="zh-CN" altLang="en-US" sz="2400" i="1" dirty="0">
                        <a:latin typeface="Cambria Math" panose="02040503050406030204" pitchFamily="18" charset="0"/>
                        <a:ea typeface="微软雅黑" panose="020B0503020204020204" pitchFamily="34" charset="-122"/>
                        <a:cs typeface="宋体" panose="02010600030101010101" pitchFamily="2" charset="-122"/>
                      </a:rPr>
                      <m:t>事件</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𝐴</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发生的概率</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例如</a:t>
                </a:r>
                <a14:m>
                  <m:oMath xmlns:m="http://schemas.openxmlformats.org/officeDocument/2006/math">
                    <m:r>
                      <a:rPr lang="en-US" altLang="zh-CN" sz="2400" b="0" i="0" dirty="0" smtClean="0">
                        <a:latin typeface="Cambria Math" panose="02040503050406030204" pitchFamily="18" charset="0"/>
                        <a:ea typeface="微软雅黑" panose="020B0503020204020204" pitchFamily="34" charset="-122"/>
                        <a:cs typeface="宋体" panose="02010600030101010101" pitchFamily="2" charset="-122"/>
                      </a:rPr>
                      <m:t>  </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smtClean="0">
                            <a:latin typeface="Cambria Math" panose="02040503050406030204" pitchFamily="18" charset="0"/>
                            <a:ea typeface="微软雅黑" panose="020B0503020204020204" pitchFamily="34" charset="-122"/>
                            <a:cs typeface="宋体" panose="02010600030101010101" pitchFamily="2" charset="-122"/>
                          </a:rPr>
                          <m:t>勾勾云</m:t>
                        </m:r>
                      </m:e>
                    </m:d>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=0.4</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雨淋淋</m:t>
                        </m:r>
                      </m:e>
                    </m:d>
                    <m:r>
                      <a:rPr lang="en-US" altLang="zh-CN" sz="2400" i="1" dirty="0">
                        <a:latin typeface="Cambria Math" panose="02040503050406030204" pitchFamily="18" charset="0"/>
                        <a:ea typeface="微软雅黑" panose="020B0503020204020204" pitchFamily="34" charset="-122"/>
                        <a:cs typeface="宋体" panose="02010600030101010101" pitchFamily="2" charset="-122"/>
                      </a:rPr>
                      <m:t>=0.</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3</m:t>
                    </m:r>
                  </m:oMath>
                </a14:m>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𝐴𝐵</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：表示事件</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𝐴</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和事件</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宋体" panose="02010600030101010101" pitchFamily="2" charset="-122"/>
                      </a:rPr>
                      <m:t>𝐵</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同时发生的概率，称作联合概率，特别当事件</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A</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B</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相互独立时，</a:t>
                </a:r>
                <a:r>
                  <a:rPr lang="en-US" altLang="zh-CN" sz="2400" dirty="0">
                    <a:ea typeface="微软雅黑" panose="020B0503020204020204" pitchFamily="34" charset="-122"/>
                    <a:cs typeface="宋体" panose="02010600030101010101" pitchFamily="2" charset="-122"/>
                  </a:rPr>
                  <a:t> </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𝐴</m:t>
                        </m:r>
                      </m:e>
                    </m:d>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𝐵</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oMath>
                </a14:m>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例如 </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勾勾云</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 </m:t>
                        </m:r>
                        <m:r>
                          <a:rPr lang="zh-CN" altLang="en-US" sz="2400" i="1" dirty="0">
                            <a:latin typeface="Cambria Math" panose="02040503050406030204" pitchFamily="18" charset="0"/>
                            <a:ea typeface="微软雅黑" panose="020B0503020204020204" pitchFamily="34" charset="-122"/>
                            <a:cs typeface="宋体" panose="02010600030101010101" pitchFamily="2" charset="-122"/>
                          </a:rPr>
                          <m:t>雨淋淋</m:t>
                        </m:r>
                      </m:e>
                    </m:d>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勾勾云</m:t>
                        </m:r>
                      </m:e>
                    </m:d>
                    <m:r>
                      <a:rPr lang="zh-CN" altLang="en-US"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雨淋淋</m:t>
                        </m:r>
                      </m:e>
                    </m:d>
                  </m:oMath>
                </a14:m>
                <a:r>
                  <a:rPr lang="en-US" altLang="zh-CN" sz="2400" dirty="0">
                    <a:latin typeface="微软雅黑" panose="020B0503020204020204" pitchFamily="34" charset="-122"/>
                    <a:ea typeface="微软雅黑" panose="020B0503020204020204" pitchFamily="34" charset="-122"/>
                    <a:cs typeface="宋体" panose="02010600030101010101" pitchFamily="2" charset="-122"/>
                  </a:rPr>
                  <a:t>=0.4*0.3=0.12</a:t>
                </a:r>
              </a:p>
              <a:p>
                <a:pPr algn="just">
                  <a:lnSpc>
                    <a:spcPct val="150000"/>
                  </a:lnSpc>
                </a:pP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r>
                      <m:rPr>
                        <m:sty m:val="p"/>
                      </m:rP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B</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m:t>
                    </m:r>
                    <m:r>
                      <m:rPr>
                        <m:sty m:val="p"/>
                      </m:rPr>
                      <a:rPr lang="en-US" altLang="zh-CN" sz="2400" i="1" dirty="0">
                        <a:latin typeface="Cambria Math" panose="02040503050406030204" pitchFamily="18" charset="0"/>
                        <a:ea typeface="微软雅黑" panose="020B0503020204020204" pitchFamily="34" charset="-122"/>
                        <a:cs typeface="宋体" panose="02010600030101010101" pitchFamily="2" charset="-122"/>
                      </a:rPr>
                      <m:t>A</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：表示事件</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𝐴</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发生的前提下，事件</a:t>
                </a:r>
                <a14:m>
                  <m:oMath xmlns:m="http://schemas.openxmlformats.org/officeDocument/2006/math">
                    <m:r>
                      <a:rPr lang="en-US" altLang="zh-CN" sz="2400" i="1">
                        <a:latin typeface="Cambria Math" panose="02040503050406030204" pitchFamily="18" charset="0"/>
                        <a:ea typeface="微软雅黑" panose="020B0503020204020204" pitchFamily="34" charset="-122"/>
                        <a:cs typeface="宋体" panose="02010600030101010101" pitchFamily="2" charset="-122"/>
                      </a:rPr>
                      <m:t>𝐵</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同时发生的概率，称作条件概率</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例如 </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勾勾云</m:t>
                        </m:r>
                        <m:r>
                          <a:rPr lang="en-US" altLang="zh-CN" sz="2400" b="0" i="1" dirty="0" smtClean="0">
                            <a:latin typeface="Cambria Math" panose="02040503050406030204" pitchFamily="18" charset="0"/>
                            <a:ea typeface="微软雅黑" panose="020B0503020204020204" pitchFamily="34" charset="-122"/>
                            <a:cs typeface="宋体" panose="02010600030101010101" pitchFamily="2" charset="-122"/>
                          </a:rPr>
                          <m:t> | </m:t>
                        </m:r>
                        <m:r>
                          <a:rPr lang="zh-CN" altLang="en-US" sz="2400" i="1" dirty="0">
                            <a:latin typeface="Cambria Math" panose="02040503050406030204" pitchFamily="18" charset="0"/>
                            <a:ea typeface="微软雅黑" panose="020B0503020204020204" pitchFamily="34" charset="-122"/>
                            <a:cs typeface="宋体" panose="02010600030101010101" pitchFamily="2" charset="-122"/>
                          </a:rPr>
                          <m:t>雨淋淋</m:t>
                        </m:r>
                      </m:e>
                    </m:d>
                    <m:r>
                      <a:rPr lang="zh-CN" altLang="en-US" sz="2400" i="1" dirty="0">
                        <a:latin typeface="Cambria Math" panose="02040503050406030204" pitchFamily="18" charset="0"/>
                        <a:ea typeface="微软雅黑" panose="020B0503020204020204" pitchFamily="34" charset="-122"/>
                        <a:cs typeface="宋体" panose="02010600030101010101" pitchFamily="2" charset="-122"/>
                      </a:rPr>
                      <m:t>，</m:t>
                    </m:r>
                  </m:oMath>
                </a14:m>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dirty="0">
                        <a:latin typeface="Cambria Math" panose="02040503050406030204" pitchFamily="18" charset="0"/>
                        <a:ea typeface="微软雅黑" panose="020B0503020204020204" pitchFamily="34" charset="-122"/>
                        <a:cs typeface="宋体" panose="02010600030101010101" pitchFamily="2" charset="-122"/>
                      </a:rPr>
                      <m:t>𝑃</m:t>
                    </m:r>
                    <m:d>
                      <m:dPr>
                        <m:ctrlPr>
                          <a:rPr lang="en-US" altLang="zh-CN" sz="2400" i="1" dirty="0">
                            <a:latin typeface="Cambria Math" panose="02040503050406030204" pitchFamily="18" charset="0"/>
                            <a:ea typeface="微软雅黑" panose="020B0503020204020204" pitchFamily="34" charset="-122"/>
                            <a:cs typeface="宋体" panose="02010600030101010101" pitchFamily="2" charset="-122"/>
                          </a:rPr>
                        </m:ctrlPr>
                      </m:dPr>
                      <m:e>
                        <m:r>
                          <a:rPr lang="zh-CN" altLang="en-US" sz="2400" i="1" dirty="0">
                            <a:latin typeface="Cambria Math" panose="02040503050406030204" pitchFamily="18" charset="0"/>
                            <a:ea typeface="微软雅黑" panose="020B0503020204020204" pitchFamily="34" charset="-122"/>
                            <a:cs typeface="宋体" panose="02010600030101010101" pitchFamily="2" charset="-122"/>
                          </a:rPr>
                          <m:t>雨淋淋</m:t>
                        </m:r>
                        <m:r>
                          <a:rPr lang="en-US" altLang="zh-CN" sz="2400" i="1" dirty="0">
                            <a:latin typeface="Cambria Math" panose="02040503050406030204" pitchFamily="18" charset="0"/>
                            <a:ea typeface="微软雅黑" panose="020B0503020204020204" pitchFamily="34" charset="-122"/>
                            <a:cs typeface="宋体" panose="02010600030101010101" pitchFamily="2" charset="-122"/>
                          </a:rPr>
                          <m:t> | </m:t>
                        </m:r>
                        <m:r>
                          <a:rPr lang="zh-CN" altLang="en-US" sz="2400" i="1" dirty="0" smtClean="0">
                            <a:latin typeface="Cambria Math" panose="02040503050406030204" pitchFamily="18" charset="0"/>
                            <a:ea typeface="微软雅黑" panose="020B0503020204020204" pitchFamily="34" charset="-122"/>
                            <a:cs typeface="宋体" panose="02010600030101010101" pitchFamily="2" charset="-122"/>
                          </a:rPr>
                          <m:t>勾勾云</m:t>
                        </m:r>
                      </m:e>
                    </m:d>
                  </m:oMath>
                </a14:m>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p:txBody>
          </p:sp>
        </mc:Choice>
        <mc:Fallback xmlns="">
          <p:sp>
            <p:nvSpPr>
              <p:cNvPr id="48" name="文本框 47">
                <a:extLst>
                  <a:ext uri="{FF2B5EF4-FFF2-40B4-BE49-F238E27FC236}">
                    <a16:creationId xmlns:a16="http://schemas.microsoft.com/office/drawing/2014/main" id="{2C1AE3A2-E5E9-401C-9474-8D8AFD9254DC}"/>
                  </a:ext>
                </a:extLst>
              </p:cNvPr>
              <p:cNvSpPr txBox="1">
                <a:spLocks noRot="1" noChangeAspect="1" noMove="1" noResize="1" noEditPoints="1" noAdjustHandles="1" noChangeArrowheads="1" noChangeShapeType="1" noTextEdit="1"/>
              </p:cNvSpPr>
              <p:nvPr/>
            </p:nvSpPr>
            <p:spPr>
              <a:xfrm>
                <a:off x="175419" y="2002619"/>
                <a:ext cx="11841161" cy="4129079"/>
              </a:xfrm>
              <a:prstGeom prst="rect">
                <a:avLst/>
              </a:prstGeom>
              <a:blipFill>
                <a:blip r:embed="rId2"/>
                <a:stretch>
                  <a:fillRect l="-824" r="-772" b="-192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22B42BB8-7F78-4ADD-85AA-78A197E9281B}"/>
              </a:ext>
            </a:extLst>
          </p:cNvPr>
          <p:cNvSpPr txBox="1"/>
          <p:nvPr/>
        </p:nvSpPr>
        <p:spPr>
          <a:xfrm>
            <a:off x="4105950" y="1877135"/>
            <a:ext cx="1826141" cy="584775"/>
          </a:xfrm>
          <a:prstGeom prst="rect">
            <a:avLst/>
          </a:prstGeom>
          <a:noFill/>
        </p:spPr>
        <p:txBody>
          <a:bodyPr wrap="none" rtlCol="0">
            <a:spAutoFit/>
          </a:bodyPr>
          <a:lstStyle/>
          <a:p>
            <a:r>
              <a:rPr lang="zh-CN" altLang="en-US" sz="3200" dirty="0">
                <a:solidFill>
                  <a:srgbClr val="FF0000"/>
                </a:solidFill>
                <a:ea typeface="思源黑体 CN Medium" panose="020B0600000000000000"/>
              </a:rPr>
              <a:t>先验概率</a:t>
            </a:r>
          </a:p>
        </p:txBody>
      </p:sp>
      <p:sp>
        <p:nvSpPr>
          <p:cNvPr id="20" name="文本框 19">
            <a:extLst>
              <a:ext uri="{FF2B5EF4-FFF2-40B4-BE49-F238E27FC236}">
                <a16:creationId xmlns:a16="http://schemas.microsoft.com/office/drawing/2014/main" id="{A9D640FE-0ED9-4127-9924-C761BDBC5C0B}"/>
              </a:ext>
            </a:extLst>
          </p:cNvPr>
          <p:cNvSpPr txBox="1"/>
          <p:nvPr/>
        </p:nvSpPr>
        <p:spPr>
          <a:xfrm>
            <a:off x="6967136" y="5977185"/>
            <a:ext cx="1826141" cy="584775"/>
          </a:xfrm>
          <a:prstGeom prst="rect">
            <a:avLst/>
          </a:prstGeom>
          <a:noFill/>
        </p:spPr>
        <p:txBody>
          <a:bodyPr wrap="none" rtlCol="0">
            <a:spAutoFit/>
          </a:bodyPr>
          <a:lstStyle/>
          <a:p>
            <a:r>
              <a:rPr lang="zh-CN" altLang="en-US" sz="3200" dirty="0">
                <a:solidFill>
                  <a:srgbClr val="FF0000"/>
                </a:solidFill>
                <a:ea typeface="思源黑体 CN Medium" panose="020B0600000000000000"/>
              </a:rPr>
              <a:t>后验概率</a:t>
            </a:r>
          </a:p>
        </p:txBody>
      </p:sp>
    </p:spTree>
    <p:extLst>
      <p:ext uri="{BB962C8B-B14F-4D97-AF65-F5344CB8AC3E}">
        <p14:creationId xmlns:p14="http://schemas.microsoft.com/office/powerpoint/2010/main" val="8102209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283297" cy="584901"/>
            <a:chOff x="698153" y="503365"/>
            <a:chExt cx="3283297"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283297"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3579175" y="640134"/>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贝叶斯定理</a:t>
              </a:r>
            </a:p>
          </p:txBody>
        </p:sp>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2C1AE3A2-E5E9-401C-9474-8D8AFD9254DC}"/>
                  </a:ext>
                </a:extLst>
              </p:cNvPr>
              <p:cNvSpPr txBox="1"/>
              <p:nvPr/>
            </p:nvSpPr>
            <p:spPr>
              <a:xfrm>
                <a:off x="182563" y="2376412"/>
                <a:ext cx="11841161" cy="3790397"/>
              </a:xfrm>
              <a:prstGeom prst="rect">
                <a:avLst/>
              </a:prstGeom>
              <a:noFill/>
            </p:spPr>
            <p:txBody>
              <a:bodyPr wrap="square" rtlCol="0">
                <a:spAutoFit/>
              </a:bodyPr>
              <a:lstStyle/>
              <a:p>
                <a:pPr algn="just">
                  <a:lnSpc>
                    <a:spcPct val="150000"/>
                  </a:lnSpc>
                  <a:buClrTx/>
                  <a:buSzTx/>
                  <a:buFontTx/>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这个定理解决了现实生活里经常遇到的问题：已知某条件概率，如何得到两个事件交换后的概率，也就是在已知</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𝐴</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𝐵</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的情况下如何求得</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𝑃</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𝐵</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𝐴</m:t>
                    </m:r>
                    <m:r>
                      <a:rPr lang="en-US" altLang="zh-CN" sz="2400" i="1" dirty="0" smtClean="0">
                        <a:latin typeface="Cambria Math" panose="02040503050406030204" pitchFamily="18" charset="0"/>
                        <a:ea typeface="微软雅黑" panose="020B0503020204020204" pitchFamily="34" charset="-122"/>
                        <a:cs typeface="宋体" panose="02010600030101010101" pitchFamily="2" charset="-122"/>
                      </a:rPr>
                      <m:t>)</m:t>
                    </m:r>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14:m>
                  <m:oMath xmlns:m="http://schemas.openxmlformats.org/officeDocument/2006/math">
                    <m:r>
                      <a:rPr lang="en-US" altLang="zh-CN" sz="2400" b="0" i="1" smtClean="0">
                        <a:latin typeface="Cambria Math" panose="02040503050406030204" pitchFamily="18" charset="0"/>
                        <a:ea typeface="+mn-ea"/>
                        <a:cs typeface="宋体" panose="02010600030101010101" pitchFamily="2" charset="-122"/>
                      </a:rPr>
                      <m:t>𝑃</m:t>
                    </m:r>
                    <m:r>
                      <a:rPr lang="en-US" altLang="zh-CN" sz="2400" b="0" i="1" smtClean="0">
                        <a:latin typeface="Cambria Math" panose="02040503050406030204" pitchFamily="18" charset="0"/>
                        <a:ea typeface="+mn-ea"/>
                        <a:cs typeface="宋体" panose="02010600030101010101" pitchFamily="2" charset="-122"/>
                      </a:rPr>
                      <m:t>(</m:t>
                    </m:r>
                    <m:r>
                      <a:rPr lang="en-US" altLang="zh-CN" sz="2400" b="0" i="1" smtClean="0">
                        <a:latin typeface="Cambria Math" panose="02040503050406030204" pitchFamily="18" charset="0"/>
                        <a:ea typeface="+mn-ea"/>
                        <a:cs typeface="宋体" panose="02010600030101010101" pitchFamily="2" charset="-122"/>
                      </a:rPr>
                      <m:t>𝐴</m:t>
                    </m:r>
                    <m:r>
                      <a:rPr lang="en-US" altLang="zh-CN" sz="2400" b="0" i="1" smtClean="0">
                        <a:latin typeface="Cambria Math" panose="02040503050406030204" pitchFamily="18" charset="0"/>
                        <a:ea typeface="+mn-ea"/>
                        <a:cs typeface="宋体" panose="02010600030101010101" pitchFamily="2" charset="-122"/>
                      </a:rPr>
                      <m:t>|</m:t>
                    </m:r>
                    <m:r>
                      <a:rPr lang="en-US" altLang="zh-CN" sz="2400" b="0" i="1" smtClean="0">
                        <a:latin typeface="Cambria Math" panose="02040503050406030204" pitchFamily="18" charset="0"/>
                        <a:ea typeface="+mn-ea"/>
                        <a:cs typeface="宋体" panose="02010600030101010101" pitchFamily="2" charset="-122"/>
                      </a:rPr>
                      <m:t>𝐵</m:t>
                    </m:r>
                    <m:r>
                      <a:rPr lang="en-US" altLang="zh-CN" sz="2400" b="0" i="1" smtClean="0">
                        <a:latin typeface="Cambria Math" panose="02040503050406030204" pitchFamily="18" charset="0"/>
                        <a:ea typeface="+mn-ea"/>
                        <a:cs typeface="宋体" panose="02010600030101010101" pitchFamily="2" charset="-122"/>
                      </a:rPr>
                      <m:t>)</m:t>
                    </m:r>
                  </m:oMath>
                </a14:m>
                <a:r>
                  <a:rPr lang="zh-CN" altLang="en-US" sz="2400" dirty="0">
                    <a:latin typeface="微软雅黑" panose="020B0503020204020204" pitchFamily="34" charset="-122"/>
                    <a:ea typeface="微软雅黑" panose="020B0503020204020204" pitchFamily="34" charset="-122"/>
                  </a:rPr>
                  <a:t>表示事件</a:t>
                </a:r>
                <a14:m>
                  <m:oMath xmlns:m="http://schemas.openxmlformats.org/officeDocument/2006/math">
                    <m:r>
                      <a:rPr lang="en-US" altLang="zh-CN" sz="2400" i="1" dirty="0" smtClean="0">
                        <a:latin typeface="Cambria Math" panose="02040503050406030204" pitchFamily="18" charset="0"/>
                        <a:ea typeface="+mn-ea"/>
                      </a:rPr>
                      <m:t>𝐵</m:t>
                    </m:r>
                  </m:oMath>
                </a14:m>
                <a:r>
                  <a:rPr lang="zh-CN" altLang="en-US" sz="2400" dirty="0">
                    <a:latin typeface="微软雅黑" panose="020B0503020204020204" pitchFamily="34" charset="-122"/>
                    <a:ea typeface="微软雅黑" panose="020B0503020204020204" pitchFamily="34" charset="-122"/>
                  </a:rPr>
                  <a:t>已经发生的前提下，事件</a:t>
                </a:r>
                <a14:m>
                  <m:oMath xmlns:m="http://schemas.openxmlformats.org/officeDocument/2006/math">
                    <m:r>
                      <a:rPr lang="en-US" altLang="zh-CN" sz="2400" i="1" dirty="0" smtClean="0">
                        <a:latin typeface="Cambria Math" panose="02040503050406030204" pitchFamily="18" charset="0"/>
                        <a:ea typeface="+mn-ea"/>
                      </a:rPr>
                      <m:t>𝐴</m:t>
                    </m:r>
                  </m:oMath>
                </a14:m>
                <a:r>
                  <a:rPr lang="zh-CN" altLang="en-US" sz="2400" dirty="0">
                    <a:latin typeface="微软雅黑" panose="020B0503020204020204" pitchFamily="34" charset="-122"/>
                    <a:ea typeface="微软雅黑" panose="020B0503020204020204" pitchFamily="34" charset="-122"/>
                  </a:rPr>
                  <a:t>发生的概率，叫做事件</a:t>
                </a:r>
                <a14:m>
                  <m:oMath xmlns:m="http://schemas.openxmlformats.org/officeDocument/2006/math">
                    <m:r>
                      <a:rPr lang="en-US" altLang="zh-CN" sz="2400" i="1" dirty="0" smtClean="0">
                        <a:latin typeface="Cambria Math" panose="02040503050406030204" pitchFamily="18" charset="0"/>
                        <a:ea typeface="+mn-ea"/>
                      </a:rPr>
                      <m:t>𝐵</m:t>
                    </m:r>
                  </m:oMath>
                </a14:m>
                <a:r>
                  <a:rPr lang="zh-CN" altLang="en-US" sz="2400" dirty="0">
                    <a:latin typeface="微软雅黑" panose="020B0503020204020204" pitchFamily="34" charset="-122"/>
                    <a:ea typeface="微软雅黑" panose="020B0503020204020204" pitchFamily="34" charset="-122"/>
                  </a:rPr>
                  <a:t>发生下事件</a:t>
                </a:r>
                <a14:m>
                  <m:oMath xmlns:m="http://schemas.openxmlformats.org/officeDocument/2006/math">
                    <m:r>
                      <a:rPr lang="en-US" altLang="zh-CN" sz="2400" i="1" dirty="0" smtClean="0">
                        <a:latin typeface="Cambria Math" panose="02040503050406030204" pitchFamily="18" charset="0"/>
                        <a:ea typeface="+mn-ea"/>
                      </a:rPr>
                      <m:t>𝐴</m:t>
                    </m:r>
                  </m:oMath>
                </a14:m>
                <a:r>
                  <a:rPr lang="zh-CN" altLang="en-US" sz="2400" dirty="0">
                    <a:latin typeface="微软雅黑" panose="020B0503020204020204" pitchFamily="34" charset="-122"/>
                    <a:ea typeface="微软雅黑" panose="020B0503020204020204" pitchFamily="34" charset="-122"/>
                  </a:rPr>
                  <a:t>的条件概率。其基本求解公式为：</a:t>
                </a:r>
                <a14:m>
                  <m:oMath xmlns:m="http://schemas.openxmlformats.org/officeDocument/2006/math">
                    <m:r>
                      <a:rPr lang="en-US" altLang="zh-CN" sz="2400" b="0" i="1" smtClean="0">
                        <a:latin typeface="Cambria Math" panose="02040503050406030204" pitchFamily="18" charset="0"/>
                        <a:ea typeface="+mn-ea"/>
                      </a:rPr>
                      <m:t>𝑃</m:t>
                    </m:r>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𝐴</m:t>
                        </m:r>
                      </m:e>
                      <m:e>
                        <m:r>
                          <a:rPr lang="en-US" altLang="zh-CN" sz="2400" b="0" i="1" smtClean="0">
                            <a:latin typeface="Cambria Math" panose="02040503050406030204" pitchFamily="18" charset="0"/>
                            <a:ea typeface="+mn-ea"/>
                          </a:rPr>
                          <m:t>𝐵</m:t>
                        </m:r>
                      </m:e>
                    </m:d>
                    <m:r>
                      <a:rPr lang="en-US" altLang="zh-CN" sz="2400" b="0" i="1" smtClean="0">
                        <a:latin typeface="Cambria Math" panose="02040503050406030204" pitchFamily="18" charset="0"/>
                        <a:ea typeface="+mn-ea"/>
                      </a:rPr>
                      <m:t>=</m:t>
                    </m:r>
                    <m:f>
                      <m:fPr>
                        <m:ctrlPr>
                          <a:rPr lang="en-US" altLang="zh-CN" sz="2400" b="0" i="1" smtClean="0">
                            <a:latin typeface="Cambria Math" panose="02040503050406030204" pitchFamily="18" charset="0"/>
                            <a:ea typeface="+mn-ea"/>
                          </a:rPr>
                        </m:ctrlPr>
                      </m:fPr>
                      <m:num>
                        <m:r>
                          <a:rPr lang="en-US" altLang="zh-CN" sz="2400" b="0" i="1" smtClean="0">
                            <a:latin typeface="Cambria Math" panose="02040503050406030204" pitchFamily="18" charset="0"/>
                            <a:ea typeface="+mn-ea"/>
                          </a:rPr>
                          <m:t>𝑃</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𝐴𝐵</m:t>
                        </m:r>
                        <m:r>
                          <a:rPr lang="en-US" altLang="zh-CN" sz="2400" b="0" i="1" smtClean="0">
                            <a:latin typeface="Cambria Math" panose="02040503050406030204" pitchFamily="18" charset="0"/>
                            <a:ea typeface="+mn-ea"/>
                          </a:rPr>
                          <m:t>)</m:t>
                        </m:r>
                      </m:num>
                      <m:den>
                        <m:r>
                          <a:rPr lang="en-US" altLang="zh-CN" sz="2400" b="0" i="1" smtClean="0">
                            <a:latin typeface="Cambria Math" panose="02040503050406030204" pitchFamily="18" charset="0"/>
                            <a:ea typeface="+mn-ea"/>
                          </a:rPr>
                          <m:t>𝑃</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𝐵</m:t>
                        </m:r>
                        <m:r>
                          <a:rPr lang="en-US" altLang="zh-CN" sz="2400" b="0" i="1" smtClean="0">
                            <a:latin typeface="Cambria Math" panose="02040503050406030204" pitchFamily="18" charset="0"/>
                            <a:ea typeface="+mn-ea"/>
                          </a:rPr>
                          <m:t>)</m:t>
                        </m:r>
                      </m:den>
                    </m:f>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，同样，</a:t>
                </a:r>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𝐵</m:t>
                        </m:r>
                      </m:e>
                      <m:e>
                        <m:r>
                          <a:rPr lang="en-US" altLang="zh-CN" sz="2400" b="0" i="1" smtClean="0">
                            <a:latin typeface="Cambria Math" panose="02040503050406030204" pitchFamily="18" charset="0"/>
                          </a:rPr>
                          <m:t>𝐴</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𝐴𝐵</m:t>
                        </m:r>
                        <m:r>
                          <a:rPr lang="en-US" altLang="zh-CN" sz="2400" i="1">
                            <a:latin typeface="Cambria Math" panose="02040503050406030204" pitchFamily="18" charset="0"/>
                          </a:rPr>
                          <m:t>)</m:t>
                        </m:r>
                      </m:num>
                      <m:den>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den>
                    </m:f>
                  </m:oMath>
                </a14:m>
                <a:r>
                  <a:rPr lang="zh-CN" altLang="en-US" sz="2400" dirty="0">
                    <a:latin typeface="微软雅黑" panose="020B0503020204020204" pitchFamily="34" charset="-122"/>
                    <a:ea typeface="微软雅黑" panose="020B0503020204020204" pitchFamily="34" charset="-122"/>
                    <a:cs typeface="宋体" panose="02010600030101010101" pitchFamily="2" charset="-122"/>
                  </a:rPr>
                  <a:t>，可得</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𝐵</m:t>
                          </m:r>
                        </m:e>
                        <m:e>
                          <m:r>
                            <a:rPr lang="en-US" altLang="zh-CN" sz="2400" b="0" i="1" smtClean="0">
                              <a:latin typeface="Cambria Math" panose="02040503050406030204" pitchFamily="18" charset="0"/>
                            </a:rPr>
                            <m:t>𝐴</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num>
                        <m:den>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den>
                      </m:f>
                    </m:oMath>
                  </m:oMathPara>
                </a14:m>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p:txBody>
          </p:sp>
        </mc:Choice>
        <mc:Fallback xmlns="">
          <p:sp>
            <p:nvSpPr>
              <p:cNvPr id="48" name="文本框 47">
                <a:extLst>
                  <a:ext uri="{FF2B5EF4-FFF2-40B4-BE49-F238E27FC236}">
                    <a16:creationId xmlns:a16="http://schemas.microsoft.com/office/drawing/2014/main" id="{2C1AE3A2-E5E9-401C-9474-8D8AFD9254DC}"/>
                  </a:ext>
                </a:extLst>
              </p:cNvPr>
              <p:cNvSpPr txBox="1">
                <a:spLocks noRot="1" noChangeAspect="1" noMove="1" noResize="1" noEditPoints="1" noAdjustHandles="1" noChangeArrowheads="1" noChangeShapeType="1" noTextEdit="1"/>
              </p:cNvSpPr>
              <p:nvPr/>
            </p:nvSpPr>
            <p:spPr>
              <a:xfrm>
                <a:off x="182563" y="2376412"/>
                <a:ext cx="11841161" cy="3790397"/>
              </a:xfrm>
              <a:prstGeom prst="rect">
                <a:avLst/>
              </a:prstGeom>
              <a:blipFill>
                <a:blip r:embed="rId2"/>
                <a:stretch>
                  <a:fillRect l="-824" r="-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05892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65FD34C-2B7C-4CFE-A012-CAF59E18B9A1}"/>
              </a:ext>
            </a:extLst>
          </p:cNvPr>
          <p:cNvGrpSpPr/>
          <p:nvPr/>
        </p:nvGrpSpPr>
        <p:grpSpPr>
          <a:xfrm>
            <a:off x="723553" y="308620"/>
            <a:ext cx="3283297" cy="584901"/>
            <a:chOff x="698153" y="503365"/>
            <a:chExt cx="3283297" cy="584901"/>
          </a:xfrm>
        </p:grpSpPr>
        <p:sp>
          <p:nvSpPr>
            <p:cNvPr id="3" name="矩形: 圆角 2">
              <a:extLst>
                <a:ext uri="{FF2B5EF4-FFF2-40B4-BE49-F238E27FC236}">
                  <a16:creationId xmlns:a16="http://schemas.microsoft.com/office/drawing/2014/main" id="{03740B4A-28A0-487D-882F-E631A96FCD09}"/>
                </a:ext>
              </a:extLst>
            </p:cNvPr>
            <p:cNvSpPr/>
            <p:nvPr/>
          </p:nvSpPr>
          <p:spPr>
            <a:xfrm>
              <a:off x="698153" y="503539"/>
              <a:ext cx="3283297" cy="584727"/>
            </a:xfrm>
            <a:prstGeom prst="roundRect">
              <a:avLst>
                <a:gd name="adj" fmla="val 50000"/>
              </a:avLst>
            </a:prstGeom>
            <a:solidFill>
              <a:srgbClr val="23B3D2"/>
            </a:solidFill>
            <a:ln>
              <a:noFill/>
            </a:ln>
          </p:spPr>
          <p:txBody>
            <a:bodyPr vert="horz" wrap="square" lIns="91404" tIns="45702" rIns="91404" bIns="45702" numCol="1" anchor="t" anchorCtr="0" compatLnSpc="1">
              <a:prstTxWarp prst="textNoShape">
                <a:avLst/>
              </a:prstTxWarp>
            </a:bodyPr>
            <a:lstStyle/>
            <a:p>
              <a:endParaRPr lang="zh-CN" altLang="en-US" sz="2399">
                <a:solidFill>
                  <a:schemeClr val="tx1"/>
                </a:solidFill>
                <a:latin typeface="思源黑体 CN Regular" panose="020B0500000000000000" pitchFamily="34" charset="-122"/>
                <a:ea typeface="思源黑体 CN Regular" panose="020B0500000000000000" pitchFamily="34" charset="-122"/>
              </a:endParaRPr>
            </a:p>
          </p:txBody>
        </p:sp>
        <p:sp>
          <p:nvSpPr>
            <p:cNvPr id="4" name="Freeform 15">
              <a:extLst>
                <a:ext uri="{FF2B5EF4-FFF2-40B4-BE49-F238E27FC236}">
                  <a16:creationId xmlns:a16="http://schemas.microsoft.com/office/drawing/2014/main" id="{50BF36C3-828C-4B6E-AD82-4D04DF22A0E3}"/>
                </a:ext>
              </a:extLst>
            </p:cNvPr>
            <p:cNvSpPr>
              <a:spLocks noEditPoints="1"/>
            </p:cNvSpPr>
            <p:nvPr/>
          </p:nvSpPr>
          <p:spPr bwMode="auto">
            <a:xfrm>
              <a:off x="3579175" y="640134"/>
              <a:ext cx="279141" cy="285788"/>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zh-CN" altLang="en-US" sz="2399">
                <a:latin typeface="思源黑体 CN Regular" panose="020B0500000000000000" pitchFamily="34" charset="-122"/>
                <a:ea typeface="思源黑体 CN Regular" panose="020B0500000000000000" pitchFamily="34" charset="-122"/>
              </a:endParaRPr>
            </a:p>
          </p:txBody>
        </p:sp>
        <p:sp>
          <p:nvSpPr>
            <p:cNvPr id="5" name="TextBox 108">
              <a:extLst>
                <a:ext uri="{FF2B5EF4-FFF2-40B4-BE49-F238E27FC236}">
                  <a16:creationId xmlns:a16="http://schemas.microsoft.com/office/drawing/2014/main" id="{3BD8815D-A245-4CE9-BCD6-14E4691C90BA}"/>
                </a:ext>
              </a:extLst>
            </p:cNvPr>
            <p:cNvSpPr txBox="1"/>
            <p:nvPr/>
          </p:nvSpPr>
          <p:spPr>
            <a:xfrm>
              <a:off x="1358178" y="503365"/>
              <a:ext cx="2292518" cy="584727"/>
            </a:xfrm>
            <a:prstGeom prst="rect">
              <a:avLst/>
            </a:prstGeom>
            <a:noFill/>
          </p:spPr>
          <p:txBody>
            <a:bodyPr wrap="none" lIns="91392" tIns="45696" rIns="91392" bIns="45696" rtlCol="0" anchor="ctr">
              <a:spAutoFit/>
            </a:bodyPr>
            <a:lstStyle/>
            <a:p>
              <a:r>
                <a:rPr lang="zh-CN" altLang="en-US" sz="3200" b="1" dirty="0">
                  <a:solidFill>
                    <a:srgbClr val="F8F8F8"/>
                  </a:solidFill>
                  <a:effectLst>
                    <a:outerShdw blurRad="38100" dist="38100" dir="2700000" algn="tl">
                      <a:srgbClr val="000000">
                        <a:alpha val="43137"/>
                      </a:srgbClr>
                    </a:outerShdw>
                  </a:effectLst>
                  <a:latin typeface="思源黑体 CN Regular" panose="020B0500000000000000" pitchFamily="34" charset="-122"/>
                  <a:ea typeface="思源黑体 CN Regular" panose="020B0500000000000000" pitchFamily="34" charset="-122"/>
                </a:rPr>
                <a:t>朴素贝叶斯</a:t>
              </a:r>
            </a:p>
          </p:txBody>
        </p:sp>
      </p:grpSp>
      <p:grpSp>
        <p:nvGrpSpPr>
          <p:cNvPr id="30" name="组合 29">
            <a:extLst>
              <a:ext uri="{FF2B5EF4-FFF2-40B4-BE49-F238E27FC236}">
                <a16:creationId xmlns:a16="http://schemas.microsoft.com/office/drawing/2014/main" id="{285F0634-406B-43D5-9302-1E971D034D05}"/>
              </a:ext>
            </a:extLst>
          </p:cNvPr>
          <p:cNvGrpSpPr/>
          <p:nvPr/>
        </p:nvGrpSpPr>
        <p:grpSpPr>
          <a:xfrm>
            <a:off x="449413" y="243093"/>
            <a:ext cx="704498" cy="716130"/>
            <a:chOff x="424013" y="437838"/>
            <a:chExt cx="704498" cy="716130"/>
          </a:xfrm>
        </p:grpSpPr>
        <p:sp>
          <p:nvSpPr>
            <p:cNvPr id="7" name="Oval 12">
              <a:extLst>
                <a:ext uri="{FF2B5EF4-FFF2-40B4-BE49-F238E27FC236}">
                  <a16:creationId xmlns:a16="http://schemas.microsoft.com/office/drawing/2014/main" id="{D7B72A6E-A790-4DBA-B8CE-D98C5CAC32FF}"/>
                </a:ext>
              </a:extLst>
            </p:cNvPr>
            <p:cNvSpPr>
              <a:spLocks noChangeArrowheads="1"/>
            </p:cNvSpPr>
            <p:nvPr/>
          </p:nvSpPr>
          <p:spPr bwMode="auto">
            <a:xfrm>
              <a:off x="424013" y="437838"/>
              <a:ext cx="704498" cy="716130"/>
            </a:xfrm>
            <a:prstGeom prst="ellipse">
              <a:avLst/>
            </a:prstGeom>
            <a:solidFill>
              <a:srgbClr val="0A2C70"/>
            </a:solidFill>
            <a:ln w="63500">
              <a:solidFill>
                <a:srgbClr val="F3F8FB"/>
              </a:solid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思源黑体 CN Regular" panose="020B0500000000000000" pitchFamily="34" charset="-122"/>
                <a:ea typeface="思源黑体 CN Regular" panose="020B0500000000000000" pitchFamily="34" charset="-122"/>
              </a:endParaRPr>
            </a:p>
          </p:txBody>
        </p:sp>
        <p:sp>
          <p:nvSpPr>
            <p:cNvPr id="9" name="椭圆 11">
              <a:extLst>
                <a:ext uri="{FF2B5EF4-FFF2-40B4-BE49-F238E27FC236}">
                  <a16:creationId xmlns:a16="http://schemas.microsoft.com/office/drawing/2014/main" id="{3F708C02-88E6-471C-8BBC-E5FA4DB67345}"/>
                </a:ext>
              </a:extLst>
            </p:cNvPr>
            <p:cNvSpPr/>
            <p:nvPr/>
          </p:nvSpPr>
          <p:spPr>
            <a:xfrm>
              <a:off x="535308" y="624636"/>
              <a:ext cx="457200" cy="339435"/>
            </a:xfrm>
            <a:custGeom>
              <a:avLst/>
              <a:gdLst>
                <a:gd name="connsiteX0" fmla="*/ 16373 w 607639"/>
                <a:gd name="connsiteY0" fmla="*/ 391850 h 451125"/>
                <a:gd name="connsiteX1" fmla="*/ 591266 w 607639"/>
                <a:gd name="connsiteY1" fmla="*/ 391850 h 451125"/>
                <a:gd name="connsiteX2" fmla="*/ 607639 w 607639"/>
                <a:gd name="connsiteY2" fmla="*/ 408208 h 451125"/>
                <a:gd name="connsiteX3" fmla="*/ 564684 w 607639"/>
                <a:gd name="connsiteY3" fmla="*/ 451125 h 451125"/>
                <a:gd name="connsiteX4" fmla="*/ 42955 w 607639"/>
                <a:gd name="connsiteY4" fmla="*/ 451125 h 451125"/>
                <a:gd name="connsiteX5" fmla="*/ 0 w 607639"/>
                <a:gd name="connsiteY5" fmla="*/ 408208 h 451125"/>
                <a:gd name="connsiteX6" fmla="*/ 16373 w 607639"/>
                <a:gd name="connsiteY6" fmla="*/ 391850 h 451125"/>
                <a:gd name="connsiteX7" fmla="*/ 243452 w 607639"/>
                <a:gd name="connsiteY7" fmla="*/ 119577 h 451125"/>
                <a:gd name="connsiteX8" fmla="*/ 349014 w 607639"/>
                <a:gd name="connsiteY8" fmla="*/ 156328 h 451125"/>
                <a:gd name="connsiteX9" fmla="*/ 352867 w 607639"/>
                <a:gd name="connsiteY9" fmla="*/ 161234 h 451125"/>
                <a:gd name="connsiteX10" fmla="*/ 350074 w 607639"/>
                <a:gd name="connsiteY10" fmla="*/ 166911 h 451125"/>
                <a:gd name="connsiteX11" fmla="*/ 327054 w 607639"/>
                <a:gd name="connsiteY11" fmla="*/ 180765 h 451125"/>
                <a:gd name="connsiteX12" fmla="*/ 370300 w 607639"/>
                <a:gd name="connsiteY12" fmla="*/ 223866 h 451125"/>
                <a:gd name="connsiteX13" fmla="*/ 370300 w 607639"/>
                <a:gd name="connsiteY13" fmla="*/ 232236 h 451125"/>
                <a:gd name="connsiteX14" fmla="*/ 348725 w 607639"/>
                <a:gd name="connsiteY14" fmla="*/ 253786 h 451125"/>
                <a:gd name="connsiteX15" fmla="*/ 344487 w 607639"/>
                <a:gd name="connsiteY15" fmla="*/ 255518 h 451125"/>
                <a:gd name="connsiteX16" fmla="*/ 340346 w 607639"/>
                <a:gd name="connsiteY16" fmla="*/ 253786 h 451125"/>
                <a:gd name="connsiteX17" fmla="*/ 297196 w 607639"/>
                <a:gd name="connsiteY17" fmla="*/ 210685 h 451125"/>
                <a:gd name="connsiteX18" fmla="*/ 283327 w 607639"/>
                <a:gd name="connsiteY18" fmla="*/ 233583 h 451125"/>
                <a:gd name="connsiteX19" fmla="*/ 277644 w 607639"/>
                <a:gd name="connsiteY19" fmla="*/ 236373 h 451125"/>
                <a:gd name="connsiteX20" fmla="*/ 272636 w 607639"/>
                <a:gd name="connsiteY20" fmla="*/ 232428 h 451125"/>
                <a:gd name="connsiteX21" fmla="*/ 235939 w 607639"/>
                <a:gd name="connsiteY21" fmla="*/ 127081 h 451125"/>
                <a:gd name="connsiteX22" fmla="*/ 237384 w 607639"/>
                <a:gd name="connsiteY22" fmla="*/ 121020 h 451125"/>
                <a:gd name="connsiteX23" fmla="*/ 243452 w 607639"/>
                <a:gd name="connsiteY23" fmla="*/ 119577 h 451125"/>
                <a:gd name="connsiteX24" fmla="*/ 93794 w 607639"/>
                <a:gd name="connsiteY24" fmla="*/ 41738 h 451125"/>
                <a:gd name="connsiteX25" fmla="*/ 90423 w 607639"/>
                <a:gd name="connsiteY25" fmla="*/ 45103 h 451125"/>
                <a:gd name="connsiteX26" fmla="*/ 90423 w 607639"/>
                <a:gd name="connsiteY26" fmla="*/ 329766 h 451125"/>
                <a:gd name="connsiteX27" fmla="*/ 93794 w 607639"/>
                <a:gd name="connsiteY27" fmla="*/ 333035 h 451125"/>
                <a:gd name="connsiteX28" fmla="*/ 513942 w 607639"/>
                <a:gd name="connsiteY28" fmla="*/ 333035 h 451125"/>
                <a:gd name="connsiteX29" fmla="*/ 517217 w 607639"/>
                <a:gd name="connsiteY29" fmla="*/ 329766 h 451125"/>
                <a:gd name="connsiteX30" fmla="*/ 517217 w 607639"/>
                <a:gd name="connsiteY30" fmla="*/ 45103 h 451125"/>
                <a:gd name="connsiteX31" fmla="*/ 513942 w 607639"/>
                <a:gd name="connsiteY31" fmla="*/ 41738 h 451125"/>
                <a:gd name="connsiteX32" fmla="*/ 93794 w 607639"/>
                <a:gd name="connsiteY32" fmla="*/ 0 h 451125"/>
                <a:gd name="connsiteX33" fmla="*/ 513942 w 607639"/>
                <a:gd name="connsiteY33" fmla="*/ 0 h 451125"/>
                <a:gd name="connsiteX34" fmla="*/ 559020 w 607639"/>
                <a:gd name="connsiteY34" fmla="*/ 45103 h 451125"/>
                <a:gd name="connsiteX35" fmla="*/ 559020 w 607639"/>
                <a:gd name="connsiteY35" fmla="*/ 329766 h 451125"/>
                <a:gd name="connsiteX36" fmla="*/ 513942 w 607639"/>
                <a:gd name="connsiteY36" fmla="*/ 374773 h 451125"/>
                <a:gd name="connsiteX37" fmla="*/ 93794 w 607639"/>
                <a:gd name="connsiteY37" fmla="*/ 374773 h 451125"/>
                <a:gd name="connsiteX38" fmla="*/ 48620 w 607639"/>
                <a:gd name="connsiteY38" fmla="*/ 329766 h 451125"/>
                <a:gd name="connsiteX39" fmla="*/ 48620 w 607639"/>
                <a:gd name="connsiteY39" fmla="*/ 45103 h 451125"/>
                <a:gd name="connsiteX40" fmla="*/ 93794 w 607639"/>
                <a:gd name="connsiteY40" fmla="*/ 0 h 4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1125">
                  <a:moveTo>
                    <a:pt x="16373" y="391850"/>
                  </a:moveTo>
                  <a:lnTo>
                    <a:pt x="591266" y="391850"/>
                  </a:lnTo>
                  <a:cubicBezTo>
                    <a:pt x="600319" y="391850"/>
                    <a:pt x="607639" y="399163"/>
                    <a:pt x="607639" y="408208"/>
                  </a:cubicBezTo>
                  <a:cubicBezTo>
                    <a:pt x="607639" y="431880"/>
                    <a:pt x="588377" y="451125"/>
                    <a:pt x="564684" y="451125"/>
                  </a:cubicBezTo>
                  <a:lnTo>
                    <a:pt x="42955" y="451125"/>
                  </a:lnTo>
                  <a:cubicBezTo>
                    <a:pt x="19262" y="451125"/>
                    <a:pt x="0" y="431880"/>
                    <a:pt x="0" y="408208"/>
                  </a:cubicBezTo>
                  <a:cubicBezTo>
                    <a:pt x="0" y="399163"/>
                    <a:pt x="7320" y="391850"/>
                    <a:pt x="16373" y="391850"/>
                  </a:cubicBezTo>
                  <a:close/>
                  <a:moveTo>
                    <a:pt x="243452" y="119577"/>
                  </a:moveTo>
                  <a:lnTo>
                    <a:pt x="349014" y="156328"/>
                  </a:lnTo>
                  <a:cubicBezTo>
                    <a:pt x="351133" y="157001"/>
                    <a:pt x="352674" y="158925"/>
                    <a:pt x="352867" y="161234"/>
                  </a:cubicBezTo>
                  <a:cubicBezTo>
                    <a:pt x="353156" y="163543"/>
                    <a:pt x="352000" y="165660"/>
                    <a:pt x="350074" y="166911"/>
                  </a:cubicBezTo>
                  <a:lnTo>
                    <a:pt x="327054" y="180765"/>
                  </a:lnTo>
                  <a:lnTo>
                    <a:pt x="370300" y="223866"/>
                  </a:lnTo>
                  <a:cubicBezTo>
                    <a:pt x="372515" y="226175"/>
                    <a:pt x="372515" y="229927"/>
                    <a:pt x="370300" y="232236"/>
                  </a:cubicBezTo>
                  <a:lnTo>
                    <a:pt x="348725" y="253786"/>
                  </a:lnTo>
                  <a:cubicBezTo>
                    <a:pt x="347569" y="254845"/>
                    <a:pt x="346125" y="255518"/>
                    <a:pt x="344487" y="255518"/>
                  </a:cubicBezTo>
                  <a:cubicBezTo>
                    <a:pt x="342946" y="255518"/>
                    <a:pt x="341502" y="254845"/>
                    <a:pt x="340346" y="253786"/>
                  </a:cubicBezTo>
                  <a:lnTo>
                    <a:pt x="297196" y="210685"/>
                  </a:lnTo>
                  <a:lnTo>
                    <a:pt x="283327" y="233583"/>
                  </a:lnTo>
                  <a:cubicBezTo>
                    <a:pt x="282075" y="235507"/>
                    <a:pt x="279859" y="236661"/>
                    <a:pt x="277644" y="236373"/>
                  </a:cubicBezTo>
                  <a:cubicBezTo>
                    <a:pt x="275333" y="236180"/>
                    <a:pt x="273406" y="234641"/>
                    <a:pt x="272636" y="232428"/>
                  </a:cubicBezTo>
                  <a:lnTo>
                    <a:pt x="235939" y="127081"/>
                  </a:lnTo>
                  <a:cubicBezTo>
                    <a:pt x="235265" y="124964"/>
                    <a:pt x="235747" y="122559"/>
                    <a:pt x="237384" y="121020"/>
                  </a:cubicBezTo>
                  <a:cubicBezTo>
                    <a:pt x="238925" y="119384"/>
                    <a:pt x="241333" y="118903"/>
                    <a:pt x="243452" y="119577"/>
                  </a:cubicBezTo>
                  <a:close/>
                  <a:moveTo>
                    <a:pt x="93794" y="41738"/>
                  </a:moveTo>
                  <a:cubicBezTo>
                    <a:pt x="91964" y="41738"/>
                    <a:pt x="90423" y="43276"/>
                    <a:pt x="90423" y="45103"/>
                  </a:cubicBezTo>
                  <a:lnTo>
                    <a:pt x="90423" y="329766"/>
                  </a:lnTo>
                  <a:cubicBezTo>
                    <a:pt x="90423" y="331593"/>
                    <a:pt x="91964" y="333035"/>
                    <a:pt x="93794" y="333035"/>
                  </a:cubicBezTo>
                  <a:lnTo>
                    <a:pt x="513942" y="333035"/>
                  </a:lnTo>
                  <a:cubicBezTo>
                    <a:pt x="515676" y="333035"/>
                    <a:pt x="517217" y="331593"/>
                    <a:pt x="517217" y="329766"/>
                  </a:cubicBezTo>
                  <a:lnTo>
                    <a:pt x="517217" y="45103"/>
                  </a:lnTo>
                  <a:cubicBezTo>
                    <a:pt x="517217" y="43276"/>
                    <a:pt x="515676" y="41738"/>
                    <a:pt x="513942" y="41738"/>
                  </a:cubicBezTo>
                  <a:close/>
                  <a:moveTo>
                    <a:pt x="93794" y="0"/>
                  </a:moveTo>
                  <a:lnTo>
                    <a:pt x="513942" y="0"/>
                  </a:lnTo>
                  <a:cubicBezTo>
                    <a:pt x="538793" y="0"/>
                    <a:pt x="559020" y="20196"/>
                    <a:pt x="559020" y="45103"/>
                  </a:cubicBezTo>
                  <a:lnTo>
                    <a:pt x="559020" y="329766"/>
                  </a:lnTo>
                  <a:cubicBezTo>
                    <a:pt x="559020" y="354577"/>
                    <a:pt x="538793" y="374773"/>
                    <a:pt x="513942" y="374773"/>
                  </a:cubicBezTo>
                  <a:lnTo>
                    <a:pt x="93794" y="374773"/>
                  </a:lnTo>
                  <a:cubicBezTo>
                    <a:pt x="68847" y="374773"/>
                    <a:pt x="48620" y="354577"/>
                    <a:pt x="48620" y="329766"/>
                  </a:cubicBezTo>
                  <a:lnTo>
                    <a:pt x="48620" y="45103"/>
                  </a:lnTo>
                  <a:cubicBezTo>
                    <a:pt x="48620" y="20196"/>
                    <a:pt x="68847" y="0"/>
                    <a:pt x="93794"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126D5C9E-3B75-4552-A7F7-7F52908DDBE4}"/>
              </a:ext>
            </a:extLst>
          </p:cNvPr>
          <p:cNvGrpSpPr/>
          <p:nvPr/>
        </p:nvGrpSpPr>
        <p:grpSpPr>
          <a:xfrm>
            <a:off x="448778" y="1213858"/>
            <a:ext cx="3155797" cy="588606"/>
            <a:chOff x="912010" y="1434317"/>
            <a:chExt cx="2549611" cy="588606"/>
          </a:xfrm>
        </p:grpSpPr>
        <p:grpSp>
          <p:nvGrpSpPr>
            <p:cNvPr id="33" name="组合 32">
              <a:extLst>
                <a:ext uri="{FF2B5EF4-FFF2-40B4-BE49-F238E27FC236}">
                  <a16:creationId xmlns:a16="http://schemas.microsoft.com/office/drawing/2014/main" id="{D47E731B-393C-4A82-8893-4E3DCD16AD86}"/>
                </a:ext>
              </a:extLst>
            </p:cNvPr>
            <p:cNvGrpSpPr/>
            <p:nvPr/>
          </p:nvGrpSpPr>
          <p:grpSpPr>
            <a:xfrm>
              <a:off x="912010" y="1434317"/>
              <a:ext cx="2549611" cy="588606"/>
              <a:chOff x="589176" y="1891735"/>
              <a:chExt cx="2549611" cy="588606"/>
            </a:xfrm>
            <a:effectLst>
              <a:outerShdw blurRad="50800" dist="38100" dir="2700000" algn="tl" rotWithShape="0">
                <a:prstClr val="black">
                  <a:alpha val="40000"/>
                </a:prstClr>
              </a:outerShdw>
            </a:effectLst>
          </p:grpSpPr>
          <p:grpSp>
            <p:nvGrpSpPr>
              <p:cNvPr id="35" name="组合 34">
                <a:extLst>
                  <a:ext uri="{FF2B5EF4-FFF2-40B4-BE49-F238E27FC236}">
                    <a16:creationId xmlns:a16="http://schemas.microsoft.com/office/drawing/2014/main" id="{16A21315-292F-40F7-9680-521A445CEB01}"/>
                  </a:ext>
                </a:extLst>
              </p:cNvPr>
              <p:cNvGrpSpPr/>
              <p:nvPr/>
            </p:nvGrpSpPr>
            <p:grpSpPr>
              <a:xfrm>
                <a:off x="589176" y="2106775"/>
                <a:ext cx="2549611" cy="373566"/>
                <a:chOff x="811353" y="1796077"/>
                <a:chExt cx="2432971" cy="644757"/>
              </a:xfrm>
            </p:grpSpPr>
            <p:cxnSp>
              <p:nvCxnSpPr>
                <p:cNvPr id="37" name="直接连接符 36">
                  <a:extLst>
                    <a:ext uri="{FF2B5EF4-FFF2-40B4-BE49-F238E27FC236}">
                      <a16:creationId xmlns:a16="http://schemas.microsoft.com/office/drawing/2014/main" id="{A9261DC8-7C81-49F5-A5EA-F1662EDCC5BF}"/>
                    </a:ext>
                  </a:extLst>
                </p:cNvPr>
                <p:cNvCxnSpPr>
                  <a:cxnSpLocks/>
                </p:cNvCxnSpPr>
                <p:nvPr/>
              </p:nvCxnSpPr>
              <p:spPr>
                <a:xfrm>
                  <a:off x="811353" y="1796077"/>
                  <a:ext cx="0" cy="641269"/>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6F55D6A-98A6-4ACF-BD97-9FA1CC974712}"/>
                    </a:ext>
                  </a:extLst>
                </p:cNvPr>
                <p:cNvCxnSpPr>
                  <a:cxnSpLocks/>
                </p:cNvCxnSpPr>
                <p:nvPr/>
              </p:nvCxnSpPr>
              <p:spPr>
                <a:xfrm>
                  <a:off x="811353" y="2440833"/>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8F182F3-0A21-4531-ACBF-5D2C5F9EFAD7}"/>
                    </a:ext>
                  </a:extLst>
                </p:cNvPr>
                <p:cNvCxnSpPr>
                  <a:cxnSpLocks/>
                </p:cNvCxnSpPr>
                <p:nvPr/>
              </p:nvCxnSpPr>
              <p:spPr>
                <a:xfrm flipV="1">
                  <a:off x="3244324" y="1796077"/>
                  <a:ext cx="0" cy="6447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BB3EC82-07C7-4AD3-A1E1-B48FC7157C81}"/>
                    </a:ext>
                  </a:extLst>
                </p:cNvPr>
                <p:cNvCxnSpPr>
                  <a:cxnSpLocks/>
                </p:cNvCxnSpPr>
                <p:nvPr/>
              </p:nvCxnSpPr>
              <p:spPr>
                <a:xfrm>
                  <a:off x="811353" y="1822372"/>
                  <a:ext cx="2432968" cy="0"/>
                </a:xfrm>
                <a:prstGeom prst="line">
                  <a:avLst/>
                </a:prstGeom>
                <a:ln w="635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矩形: 圆顶角 35">
                <a:extLst>
                  <a:ext uri="{FF2B5EF4-FFF2-40B4-BE49-F238E27FC236}">
                    <a16:creationId xmlns:a16="http://schemas.microsoft.com/office/drawing/2014/main" id="{3D294258-4B63-40CC-AB7A-834045FA9EB5}"/>
                  </a:ext>
                </a:extLst>
              </p:cNvPr>
              <p:cNvSpPr/>
              <p:nvPr/>
            </p:nvSpPr>
            <p:spPr>
              <a:xfrm>
                <a:off x="630810" y="1891735"/>
                <a:ext cx="2468161" cy="512681"/>
              </a:xfrm>
              <a:prstGeom prst="round2SameRect">
                <a:avLst/>
              </a:prstGeom>
              <a:solidFill>
                <a:srgbClr val="3263B1"/>
              </a:solidFill>
            </p:spPr>
            <p:txBody>
              <a:bodyPr wrap="square">
                <a:spAutoFit/>
              </a:bodyPr>
              <a:lstStyle/>
              <a:p>
                <a:pPr algn="ctr" fontAlgn="base">
                  <a:spcBef>
                    <a:spcPct val="0"/>
                  </a:spcBef>
                  <a:spcAft>
                    <a:spcPct val="0"/>
                  </a:spcAft>
                </a:pPr>
                <a:endParaRPr lang="zh-CN" altLang="en-US" sz="2000">
                  <a:latin typeface="Aharoni" panose="02010803020104030203" pitchFamily="2" charset="-79"/>
                  <a:cs typeface="Aharoni" panose="02010803020104030203" pitchFamily="2" charset="-79"/>
                </a:endParaRPr>
              </a:p>
            </p:txBody>
          </p:sp>
        </p:grpSp>
        <p:sp>
          <p:nvSpPr>
            <p:cNvPr id="34" name="矩形 33">
              <a:extLst>
                <a:ext uri="{FF2B5EF4-FFF2-40B4-BE49-F238E27FC236}">
                  <a16:creationId xmlns:a16="http://schemas.microsoft.com/office/drawing/2014/main" id="{A5A407ED-3B70-40F9-BCE5-78DDD8305EFD}"/>
                </a:ext>
              </a:extLst>
            </p:cNvPr>
            <p:cNvSpPr/>
            <p:nvPr/>
          </p:nvSpPr>
          <p:spPr>
            <a:xfrm>
              <a:off x="984462" y="1464437"/>
              <a:ext cx="2437343" cy="461665"/>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狼来了</a:t>
              </a:r>
            </a:p>
          </p:txBody>
        </p:sp>
      </p:grpSp>
      <p:sp>
        <p:nvSpPr>
          <p:cNvPr id="19" name="文本框 18">
            <a:extLst>
              <a:ext uri="{FF2B5EF4-FFF2-40B4-BE49-F238E27FC236}">
                <a16:creationId xmlns:a16="http://schemas.microsoft.com/office/drawing/2014/main" id="{2A1A8AA2-D323-4669-B902-153B239974C9}"/>
              </a:ext>
            </a:extLst>
          </p:cNvPr>
          <p:cNvSpPr txBox="1"/>
          <p:nvPr/>
        </p:nvSpPr>
        <p:spPr>
          <a:xfrm>
            <a:off x="448778" y="2026611"/>
            <a:ext cx="5854699" cy="3731278"/>
          </a:xfrm>
          <a:prstGeom prst="rect">
            <a:avLst/>
          </a:prstGeom>
          <a:noFill/>
        </p:spPr>
        <p:txBody>
          <a:bodyPr wrap="square" rtlCol="0">
            <a:spAutoFit/>
          </a:bodyPr>
          <a:lstStyle/>
          <a:p>
            <a:pPr algn="just">
              <a:lnSpc>
                <a:spcPct val="150000"/>
              </a:lnSpc>
              <a:buClrTx/>
              <a:buSzTx/>
              <a:buFontTx/>
            </a:pPr>
            <a:r>
              <a:rPr lang="en-US" altLang="zh-CN" sz="200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伊索寓言</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中有一则“孩子与狼”的故事，讲的是一个小孩每天到山上放羊，山里有狼出没</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第一天，他在山上喊“狼来了！狼来了！”，山下的村民闻声便去打狼，可到了山上，发现狼没有来；第二天也如此；第三天，狼真的来了，可无论小孩怎么喊叫，也没有人来救他，因为前两天他说了慌，人们不再相信他了。</a:t>
            </a:r>
            <a:endParaRPr lang="en-US" altLang="zh-CN" sz="2000" dirty="0">
              <a:latin typeface="微软雅黑" panose="020B0503020204020204" pitchFamily="34" charset="-122"/>
              <a:ea typeface="微软雅黑" panose="020B0503020204020204" pitchFamily="34" charset="-122"/>
              <a:cs typeface="宋体" panose="02010600030101010101" pitchFamily="2" charset="-122"/>
            </a:endParaRPr>
          </a:p>
          <a:p>
            <a:pPr algn="just">
              <a:lnSpc>
                <a:spcPct val="150000"/>
              </a:lnSpc>
              <a:buClrTx/>
              <a:buSzTx/>
              <a:buFontTx/>
            </a:pP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如何科学地解释村民对这个小孩的信任的下降？</a:t>
            </a:r>
          </a:p>
        </p:txBody>
      </p:sp>
      <p:pic>
        <p:nvPicPr>
          <p:cNvPr id="20" name="Picture 2" descr="https://timgsa.baidu.com/timg?image&amp;quality=80&amp;size=b9999_10000&amp;sec=1582905802006&amp;di=6ab196b808810e9dc4b82f6bc9b9b94a&amp;imgtype=0&amp;src=http%3A%2F%2Fwww.adwzw.com%2Fuploadfile%2F2018%2F0611%2F20180611112432198.jpg">
            <a:extLst>
              <a:ext uri="{FF2B5EF4-FFF2-40B4-BE49-F238E27FC236}">
                <a16:creationId xmlns:a16="http://schemas.microsoft.com/office/drawing/2014/main" id="{D93C19E7-6B3D-4291-9FCC-FDA933A41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828" y="3551570"/>
            <a:ext cx="2751585" cy="2565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timgsa.baidu.com/timg?image&amp;quality=80&amp;size=b9999_10000&amp;sec=1582905807641&amp;di=b2ecdb3a4524dab97f805e7d9a245097&amp;imgtype=0&amp;src=http%3A%2F%2Fwww.adwzw.com%2Fuploadfile%2F2018%2F0611%2F20180611112432144.jpg">
            <a:extLst>
              <a:ext uri="{FF2B5EF4-FFF2-40B4-BE49-F238E27FC236}">
                <a16:creationId xmlns:a16="http://schemas.microsoft.com/office/drawing/2014/main" id="{2F93EF46-8019-486F-975A-15D06C3C4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862" y="959223"/>
            <a:ext cx="2654564" cy="2389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96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outVertical)">
                                      <p:cBhvr>
                                        <p:cTn id="17" dur="500"/>
                                        <p:tgtEl>
                                          <p:spTgt spid="32"/>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32"/>
                                        </p:tgtEl>
                                      </p:cBhvr>
                                    </p:animEffect>
                                    <p:animScale>
                                      <p:cBhvr>
                                        <p:cTn id="20" dur="250" autoRev="1" fill="hold"/>
                                        <p:tgtEl>
                                          <p:spTgt spid="32"/>
                                        </p:tgtEl>
                                      </p:cBhvr>
                                      <p:by x="105000" y="105000"/>
                                    </p:animScale>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HASREMARK" val="True"/>
  <p:tag name="PROBLEMREMARK" val="0.1379"/>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9A171B78AADC7E4BABE82F7F1EA14EF4" ma:contentTypeVersion="11" ma:contentTypeDescription="新建文档。" ma:contentTypeScope="" ma:versionID="1a9c2e6dbc38c39a8968dd95506c75d2">
  <xsd:schema xmlns:xsd="http://www.w3.org/2001/XMLSchema" xmlns:xs="http://www.w3.org/2001/XMLSchema" xmlns:p="http://schemas.microsoft.com/office/2006/metadata/properties" xmlns:ns3="191d449e-7e50-49fe-b479-0a04703f7f63" targetNamespace="http://schemas.microsoft.com/office/2006/metadata/properties" ma:root="true" ma:fieldsID="0851de47e3a0c8631e7a1fcc09ab6a87" ns3:_="">
    <xsd:import namespace="191d449e-7e50-49fe-b479-0a04703f7f6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1d449e-7e50-49fe-b479-0a04703f7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BEA936-F762-4E8B-88D3-BE8FBD9C64B6}">
  <ds:schemaRefs>
    <ds:schemaRef ds:uri="http://schemas.microsoft.com/sharepoint/v3/contenttype/forms"/>
  </ds:schemaRefs>
</ds:datastoreItem>
</file>

<file path=customXml/itemProps2.xml><?xml version="1.0" encoding="utf-8"?>
<ds:datastoreItem xmlns:ds="http://schemas.openxmlformats.org/officeDocument/2006/customXml" ds:itemID="{A687A658-2620-4C1C-8C38-F725A26D12FD}">
  <ds:schemaRefs>
    <ds:schemaRef ds:uri="http://schemas.microsoft.com/office/infopath/2007/PartnerControls"/>
    <ds:schemaRef ds:uri="http://purl.org/dc/terms/"/>
    <ds:schemaRef ds:uri="http://schemas.microsoft.com/office/2006/documentManagement/types"/>
    <ds:schemaRef ds:uri="http://purl.org/dc/dcmitype/"/>
    <ds:schemaRef ds:uri="http://www.w3.org/XML/1998/namespace"/>
    <ds:schemaRef ds:uri="http://purl.org/dc/elements/1.1/"/>
    <ds:schemaRef ds:uri="http://schemas.openxmlformats.org/package/2006/metadata/core-properties"/>
    <ds:schemaRef ds:uri="191d449e-7e50-49fe-b479-0a04703f7f63"/>
    <ds:schemaRef ds:uri="http://schemas.microsoft.com/office/2006/metadata/properties"/>
  </ds:schemaRefs>
</ds:datastoreItem>
</file>

<file path=customXml/itemProps3.xml><?xml version="1.0" encoding="utf-8"?>
<ds:datastoreItem xmlns:ds="http://schemas.openxmlformats.org/officeDocument/2006/customXml" ds:itemID="{789E18BE-055A-424F-B706-E32720B7D9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1d449e-7e50-49fe-b479-0a04703f7f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4977</TotalTime>
  <Words>1367</Words>
  <Application>Microsoft Office PowerPoint</Application>
  <PresentationFormat>宽屏</PresentationFormat>
  <Paragraphs>128</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Microsoft Yahei</vt:lpstr>
      <vt:lpstr>等线</vt:lpstr>
      <vt:lpstr>等线 Light</vt:lpstr>
      <vt:lpstr>思源黑体 CN Medium</vt:lpstr>
      <vt:lpstr>思源黑体 CN Regular</vt:lpstr>
      <vt:lpstr>宋体</vt:lpstr>
      <vt:lpstr>微软雅黑</vt:lpstr>
      <vt:lpstr>造字工房力黑（非商用）常规体</vt:lpstr>
      <vt:lpstr>Aharoni</vt:lpstr>
      <vt:lpstr>Arial</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王刚</cp:lastModifiedBy>
  <cp:revision>120</cp:revision>
  <dcterms:created xsi:type="dcterms:W3CDTF">2019-12-11T05:18:46Z</dcterms:created>
  <dcterms:modified xsi:type="dcterms:W3CDTF">2022-11-01T14:01:13Z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0x0101009A171B78AADC7E4BABE82F7F1EA14EF4</vt:lpwstr>
  </property>
</Properties>
</file>